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Lst>
  <p:notesMasterIdLst>
    <p:notesMasterId r:id="rId12"/>
  </p:notesMasterIdLst>
  <p:handoutMasterIdLst>
    <p:handoutMasterId r:id="rId13"/>
  </p:handoutMasterIdLst>
  <p:sldIdLst>
    <p:sldId id="323" r:id="rId2"/>
    <p:sldId id="415" r:id="rId3"/>
    <p:sldId id="430" r:id="rId4"/>
    <p:sldId id="433" r:id="rId5"/>
    <p:sldId id="437" r:id="rId6"/>
    <p:sldId id="438" r:id="rId7"/>
    <p:sldId id="439" r:id="rId8"/>
    <p:sldId id="440" r:id="rId9"/>
    <p:sldId id="441" r:id="rId10"/>
    <p:sldId id="429" r:id="rId11"/>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4D13B"/>
    <a:srgbClr val="EB7A3B"/>
    <a:srgbClr val="006600"/>
    <a:srgbClr val="FFDF3B"/>
    <a:srgbClr val="666666"/>
    <a:srgbClr val="2A3C82"/>
    <a:srgbClr val="C73735"/>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20" autoAdjust="0"/>
    <p:restoredTop sz="94494" autoAdjust="0"/>
  </p:normalViewPr>
  <p:slideViewPr>
    <p:cSldViewPr>
      <p:cViewPr>
        <p:scale>
          <a:sx n="82" d="100"/>
          <a:sy n="82" d="100"/>
        </p:scale>
        <p:origin x="-1368"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fr-BE"/>
          </a:p>
        </p:txBody>
      </p:sp>
      <p:sp>
        <p:nvSpPr>
          <p:cNvPr id="3" name="Espace réservé de la date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763B9828-F396-4F9E-B069-A8D1793074A8}" type="datetime1">
              <a:rPr lang="fr-FR"/>
              <a:pPr>
                <a:defRPr/>
              </a:pPr>
              <a:t>10/12/2013</a:t>
            </a:fld>
            <a:endParaRPr lang="fr-BE"/>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fr-BE"/>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3E358A97-C771-4979-B5C8-6E27B9E84EB3}" type="slidenum">
              <a:rPr lang="fr-BE"/>
              <a:pPr>
                <a:defRPr/>
              </a:pPr>
              <a:t>‹N°›</a:t>
            </a:fld>
            <a:endParaRPr lang="fr-BE"/>
          </a:p>
        </p:txBody>
      </p:sp>
    </p:spTree>
    <p:extLst>
      <p:ext uri="{BB962C8B-B14F-4D97-AF65-F5344CB8AC3E}">
        <p14:creationId xmlns:p14="http://schemas.microsoft.com/office/powerpoint/2010/main" xmlns="" val="762233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fr-BE"/>
          </a:p>
        </p:txBody>
      </p:sp>
      <p:sp>
        <p:nvSpPr>
          <p:cNvPr id="3" name="Espace réservé de la date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D596F050-1A71-4D81-9307-008A8FADCEC4}" type="datetime1">
              <a:rPr lang="fr-FR"/>
              <a:pPr>
                <a:defRPr/>
              </a:pPr>
              <a:t>10/12/2013</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BE" noProof="0" smtClean="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smtClean="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fr-BE"/>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21246ECD-28FD-4D76-BE70-A40696CCF95C}" type="slidenum">
              <a:rPr lang="fr-BE"/>
              <a:pPr>
                <a:defRPr/>
              </a:pPr>
              <a:t>‹N°›</a:t>
            </a:fld>
            <a:endParaRPr lang="fr-BE"/>
          </a:p>
        </p:txBody>
      </p:sp>
    </p:spTree>
    <p:extLst>
      <p:ext uri="{BB962C8B-B14F-4D97-AF65-F5344CB8AC3E}">
        <p14:creationId xmlns:p14="http://schemas.microsoft.com/office/powerpoint/2010/main" xmlns="" val="18921959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xfrm>
            <a:off x="919163" y="742950"/>
            <a:ext cx="4965700" cy="3724275"/>
          </a:xfrm>
          <a:noFill/>
          <a:ln>
            <a:solidFill>
              <a:srgbClr val="000000"/>
            </a:solidFill>
            <a:miter lim="800000"/>
            <a:headEnd/>
            <a:tailEnd/>
          </a:ln>
        </p:spPr>
      </p:sp>
      <p:sp>
        <p:nvSpPr>
          <p:cNvPr id="15363" name="Rectangle 3"/>
          <p:cNvSpPr>
            <a:spLocks noGrp="1"/>
          </p:cNvSpPr>
          <p:nvPr>
            <p:ph type="body" idx="1"/>
          </p:nvPr>
        </p:nvSpPr>
        <p:spPr bwMode="auto">
          <a:xfrm>
            <a:off x="679450" y="4716463"/>
            <a:ext cx="5438775" cy="4467225"/>
          </a:xfrm>
          <a:noFill/>
        </p:spPr>
        <p:txBody>
          <a:bodyPr/>
          <a:lstStyle/>
          <a:p>
            <a:pPr>
              <a:buFontTx/>
              <a:buChar char="•"/>
            </a:pPr>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p:spPr>
      </p:sp>
      <p:sp>
        <p:nvSpPr>
          <p:cNvPr id="16387" name="Rectangle 3"/>
          <p:cNvSpPr>
            <a:spLocks noGrp="1"/>
          </p:cNvSpPr>
          <p:nvPr>
            <p:ph type="body" idx="1"/>
          </p:nvPr>
        </p:nvSpPr>
        <p:spPr bwMode="auto">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Rectangle 3"/>
          <p:cNvSpPr/>
          <p:nvPr userDrawn="1"/>
        </p:nvSpPr>
        <p:spPr>
          <a:xfrm>
            <a:off x="4071938" y="6559550"/>
            <a:ext cx="857250"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charset="0"/>
            </a:endParaRPr>
          </a:p>
        </p:txBody>
      </p:sp>
      <p:pic>
        <p:nvPicPr>
          <p:cNvPr id="6" name="Picture 17"/>
          <p:cNvPicPr>
            <a:picLocks noChangeAspect="1" noChangeArrowheads="1"/>
          </p:cNvPicPr>
          <p:nvPr userDrawn="1"/>
        </p:nvPicPr>
        <p:blipFill>
          <a:blip r:embed="rId2" cstate="print"/>
          <a:srcRect/>
          <a:stretch>
            <a:fillRect/>
          </a:stretch>
        </p:blipFill>
        <p:spPr bwMode="auto">
          <a:xfrm>
            <a:off x="34925" y="6308725"/>
            <a:ext cx="496888" cy="549275"/>
          </a:xfrm>
          <a:prstGeom prst="rect">
            <a:avLst/>
          </a:prstGeom>
          <a:noFill/>
          <a:ln w="9525">
            <a:noFill/>
            <a:miter lim="800000"/>
            <a:headEnd/>
            <a:tailEnd/>
          </a:ln>
        </p:spPr>
      </p:pic>
      <p:sp>
        <p:nvSpPr>
          <p:cNvPr id="7" name="Text Box 12"/>
          <p:cNvSpPr txBox="1">
            <a:spLocks noChangeArrowheads="1"/>
          </p:cNvSpPr>
          <p:nvPr userDrawn="1"/>
        </p:nvSpPr>
        <p:spPr bwMode="auto">
          <a:xfrm>
            <a:off x="312738" y="6591300"/>
            <a:ext cx="946894" cy="244475"/>
          </a:xfrm>
          <a:prstGeom prst="rect">
            <a:avLst/>
          </a:prstGeom>
          <a:noFill/>
          <a:ln>
            <a:noFill/>
          </a:ln>
          <a:effectLst>
            <a:outerShdw dist="12700" dir="10800000" algn="ctr" rotWithShape="0">
              <a:srgbClr val="EB7A3B"/>
            </a:outerShdw>
          </a:effectLs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defRPr/>
            </a:pPr>
            <a:r>
              <a:rPr lang="en-US" sz="1000" b="1" dirty="0" smtClean="0">
                <a:solidFill>
                  <a:srgbClr val="5F5F5F"/>
                </a:solidFill>
                <a:latin typeface="Calibri" pitchFamily="34" charset="0"/>
                <a:cs typeface="Arial" charset="0"/>
              </a:rPr>
              <a:t>GRIP South</a:t>
            </a:r>
          </a:p>
        </p:txBody>
      </p:sp>
      <p:sp>
        <p:nvSpPr>
          <p:cNvPr id="2" name="Titre 1"/>
          <p:cNvSpPr>
            <a:spLocks noGrp="1"/>
          </p:cNvSpPr>
          <p:nvPr>
            <p:ph type="title"/>
          </p:nvPr>
        </p:nvSpPr>
        <p:spPr>
          <a:xfrm>
            <a:off x="457200" y="417514"/>
            <a:ext cx="8229600" cy="868346"/>
          </a:xfrm>
          <a:prstGeom prst="rect">
            <a:avLst/>
          </a:prstGeom>
        </p:spPr>
        <p:txBody>
          <a:bodyPr>
            <a:noAutofit/>
          </a:bodyPr>
          <a:lstStyle>
            <a:lvl1pPr>
              <a:defRPr sz="3200" b="1" baseline="0">
                <a:solidFill>
                  <a:srgbClr val="2A3F82"/>
                </a:solidFill>
                <a:latin typeface="Calibri" pitchFamily="34" charset="0"/>
                <a:cs typeface="Arial" pitchFamily="34" charset="0"/>
              </a:defRPr>
            </a:lvl1pPr>
          </a:lstStyle>
          <a:p>
            <a:r>
              <a:rPr lang="en-US" smtClean="0"/>
              <a:t>Click to edit Master title style</a:t>
            </a:r>
            <a:endParaRPr lang="fr-BE" dirty="0"/>
          </a:p>
        </p:txBody>
      </p:sp>
      <p:sp>
        <p:nvSpPr>
          <p:cNvPr id="8" name="Espace réservé du contenu 7"/>
          <p:cNvSpPr>
            <a:spLocks noGrp="1"/>
          </p:cNvSpPr>
          <p:nvPr>
            <p:ph sz="quarter" idx="11"/>
          </p:nvPr>
        </p:nvSpPr>
        <p:spPr>
          <a:xfrm>
            <a:off x="500063" y="1500174"/>
            <a:ext cx="8143903" cy="4500595"/>
          </a:xfrm>
          <a:prstGeom prst="rect">
            <a:avLst/>
          </a:prstGeom>
        </p:spPr>
        <p:txBody>
          <a:bodyPr/>
          <a:lstStyle>
            <a:lvl1pPr>
              <a:buNone/>
              <a:defRPr lang="fr-BE" sz="2200" smtClean="0">
                <a:solidFill>
                  <a:schemeClr val="tx1"/>
                </a:solidFill>
                <a:ea typeface="ＭＳ Ｐゴシック"/>
              </a:defRPr>
            </a:lvl1pPr>
            <a:lvl2pPr>
              <a:buNone/>
              <a:defRPr lang="fr-BE" sz="2000" smtClean="0">
                <a:solidFill>
                  <a:schemeClr val="tx1"/>
                </a:solidFill>
                <a:ea typeface="ＭＳ Ｐゴシック"/>
              </a:defRPr>
            </a:lvl2pPr>
            <a:lvl3pPr>
              <a:buFont typeface="Courier New" pitchFamily="49" charset="0"/>
              <a:buNone/>
              <a:defRPr lang="fr-BE" dirty="0" smtClean="0">
                <a:solidFill>
                  <a:schemeClr val="tx1"/>
                </a:solidFill>
                <a:ea typeface="ＭＳ Ｐゴシック"/>
              </a:defRPr>
            </a:lvl3pPr>
            <a:lvl4pPr>
              <a:defRPr sz="1800">
                <a:solidFill>
                  <a:srgbClr val="666666"/>
                </a:solidFill>
                <a:latin typeface="Arial" pitchFamily="34" charset="0"/>
                <a:cs typeface="Arial" pitchFamily="34" charset="0"/>
              </a:defRPr>
            </a:lvl4pPr>
            <a:lvl5pPr>
              <a:defRPr sz="1800">
                <a:solidFill>
                  <a:srgbClr val="666666"/>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smtClean="0"/>
          </a:p>
        </p:txBody>
      </p:sp>
      <p:sp>
        <p:nvSpPr>
          <p:cNvPr id="9" name="Espace réservé du numéro de diapositive 5"/>
          <p:cNvSpPr>
            <a:spLocks noGrp="1"/>
          </p:cNvSpPr>
          <p:nvPr>
            <p:ph type="sldNum" sz="quarter" idx="12"/>
          </p:nvPr>
        </p:nvSpPr>
        <p:spPr/>
        <p:txBody>
          <a:bodyPr/>
          <a:lstStyle>
            <a:lvl1pPr>
              <a:defRPr/>
            </a:lvl1pPr>
          </a:lstStyle>
          <a:p>
            <a:pPr>
              <a:defRPr/>
            </a:pPr>
            <a:fld id="{1DEB41A7-EA13-4C9E-A439-EB6344A6518B}" type="slidenum">
              <a:rPr lang="fr-BE"/>
              <a:pPr>
                <a:defRPr/>
              </a:pPr>
              <a:t>‹N°›</a:t>
            </a:fld>
            <a:endParaRPr lang="fr-BE"/>
          </a:p>
        </p:txBody>
      </p:sp>
      <p:grpSp>
        <p:nvGrpSpPr>
          <p:cNvPr id="1028" name="Group 4"/>
          <p:cNvGrpSpPr>
            <a:grpSpLocks noChangeAspect="1"/>
          </p:cNvGrpSpPr>
          <p:nvPr userDrawn="1"/>
        </p:nvGrpSpPr>
        <p:grpSpPr bwMode="auto">
          <a:xfrm>
            <a:off x="2484438" y="6237288"/>
            <a:ext cx="3744912" cy="458787"/>
            <a:chOff x="1565" y="3929"/>
            <a:chExt cx="2359" cy="289"/>
          </a:xfrm>
        </p:grpSpPr>
        <p:sp>
          <p:nvSpPr>
            <p:cNvPr id="1027" name="AutoShape 3"/>
            <p:cNvSpPr>
              <a:spLocks noChangeAspect="1" noChangeArrowheads="1" noTextEdit="1"/>
            </p:cNvSpPr>
            <p:nvPr userDrawn="1"/>
          </p:nvSpPr>
          <p:spPr bwMode="auto">
            <a:xfrm>
              <a:off x="1565" y="3929"/>
              <a:ext cx="2359" cy="2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userDrawn="1"/>
          </p:nvPicPr>
          <p:blipFill>
            <a:blip r:embed="rId3" cstate="print"/>
            <a:srcRect/>
            <a:stretch>
              <a:fillRect/>
            </a:stretch>
          </p:blipFill>
          <p:spPr bwMode="auto">
            <a:xfrm>
              <a:off x="1565" y="3929"/>
              <a:ext cx="371" cy="289"/>
            </a:xfrm>
            <a:prstGeom prst="rect">
              <a:avLst/>
            </a:prstGeom>
            <a:noFill/>
            <a:ln w="9525">
              <a:noFill/>
              <a:miter lim="800000"/>
              <a:headEnd/>
              <a:tailEnd/>
            </a:ln>
          </p:spPr>
        </p:pic>
        <p:pic>
          <p:nvPicPr>
            <p:cNvPr id="1031" name="Picture 7"/>
            <p:cNvPicPr>
              <a:picLocks noChangeAspect="1" noChangeArrowheads="1"/>
            </p:cNvPicPr>
            <p:nvPr userDrawn="1"/>
          </p:nvPicPr>
          <p:blipFill>
            <a:blip r:embed="rId4" cstate="print"/>
            <a:srcRect/>
            <a:stretch>
              <a:fillRect/>
            </a:stretch>
          </p:blipFill>
          <p:spPr bwMode="auto">
            <a:xfrm>
              <a:off x="2109" y="3929"/>
              <a:ext cx="498" cy="218"/>
            </a:xfrm>
            <a:prstGeom prst="rect">
              <a:avLst/>
            </a:prstGeom>
            <a:noFill/>
            <a:ln w="9525">
              <a:noFill/>
              <a:miter lim="800000"/>
              <a:headEnd/>
              <a:tailEnd/>
            </a:ln>
          </p:spPr>
        </p:pic>
        <p:pic>
          <p:nvPicPr>
            <p:cNvPr id="1032" name="Picture 8"/>
            <p:cNvPicPr>
              <a:picLocks noChangeAspect="1" noChangeArrowheads="1"/>
            </p:cNvPicPr>
            <p:nvPr userDrawn="1"/>
          </p:nvPicPr>
          <p:blipFill>
            <a:blip r:embed="rId5" cstate="print"/>
            <a:srcRect/>
            <a:stretch>
              <a:fillRect/>
            </a:stretch>
          </p:blipFill>
          <p:spPr bwMode="auto">
            <a:xfrm>
              <a:off x="2791" y="3968"/>
              <a:ext cx="497" cy="171"/>
            </a:xfrm>
            <a:prstGeom prst="rect">
              <a:avLst/>
            </a:prstGeom>
            <a:noFill/>
            <a:ln w="9525">
              <a:noFill/>
              <a:miter lim="800000"/>
              <a:headEnd/>
              <a:tailEnd/>
            </a:ln>
          </p:spPr>
        </p:pic>
      </p:grpSp>
      <p:pic>
        <p:nvPicPr>
          <p:cNvPr id="1026" name="Image 5" descr="http://chartgraph.sie.local/iso_album/tigf_newlogo_rvb_300dpi.jpg"/>
          <p:cNvPicPr>
            <a:picLocks noChangeAspect="1" noChangeArrowheads="1"/>
          </p:cNvPicPr>
          <p:nvPr userDrawn="1"/>
        </p:nvPicPr>
        <p:blipFill>
          <a:blip r:embed="rId6" cstate="print"/>
          <a:srcRect/>
          <a:stretch>
            <a:fillRect/>
          </a:stretch>
        </p:blipFill>
        <p:spPr bwMode="auto">
          <a:xfrm>
            <a:off x="5436099" y="6309352"/>
            <a:ext cx="764852" cy="2880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4"/>
          </p:nvPr>
        </p:nvSpPr>
        <p:spPr>
          <a:xfrm>
            <a:off x="6975475" y="644842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666666"/>
                </a:solidFill>
                <a:latin typeface="Calibri" pitchFamily="34" charset="0"/>
                <a:cs typeface="Arial" charset="0"/>
              </a:defRPr>
            </a:lvl1pPr>
          </a:lstStyle>
          <a:p>
            <a:pPr>
              <a:defRPr/>
            </a:pPr>
            <a:fld id="{D3F3CAC3-A54E-42D1-AB8F-5621B679783D}"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791" r:id="rId1"/>
  </p:sldLayoutIdLst>
  <p:hf hdr="0" ftr="0" dt="0"/>
  <p:txStyles>
    <p:titleStyle>
      <a:lvl1pPr algn="ctr" rtl="0" eaLnBrk="0" fontAlgn="base" hangingPunct="0">
        <a:spcBef>
          <a:spcPct val="0"/>
        </a:spcBef>
        <a:spcAft>
          <a:spcPct val="0"/>
        </a:spcAft>
        <a:defRPr sz="4400" kern="1200">
          <a:solidFill>
            <a:schemeClr val="tx1"/>
          </a:solidFill>
          <a:latin typeface="Arial" charset="0"/>
          <a:ea typeface="MS PGothic" pitchFamily="34" charset="-128"/>
          <a:cs typeface="+mj-cs"/>
        </a:defRPr>
      </a:lvl1pPr>
      <a:lvl2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Arial" charset="0"/>
          <a:ea typeface="MS PGothic" pitchFamily="34"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Nathalie.cale@GRTgaz.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5"/>
          <p:cNvGrpSpPr>
            <a:grpSpLocks/>
          </p:cNvGrpSpPr>
          <p:nvPr/>
        </p:nvGrpSpPr>
        <p:grpSpPr bwMode="auto">
          <a:xfrm>
            <a:off x="2195736" y="620688"/>
            <a:ext cx="5408613" cy="5505450"/>
            <a:chOff x="1462" y="617"/>
            <a:chExt cx="3407" cy="3468"/>
          </a:xfrm>
        </p:grpSpPr>
        <p:grpSp>
          <p:nvGrpSpPr>
            <p:cNvPr id="3080" name="Group 16"/>
            <p:cNvGrpSpPr>
              <a:grpSpLocks/>
            </p:cNvGrpSpPr>
            <p:nvPr/>
          </p:nvGrpSpPr>
          <p:grpSpPr bwMode="auto">
            <a:xfrm>
              <a:off x="1462" y="617"/>
              <a:ext cx="3407" cy="3468"/>
              <a:chOff x="1462" y="617"/>
              <a:chExt cx="3407" cy="3468"/>
            </a:xfrm>
          </p:grpSpPr>
          <p:sp>
            <p:nvSpPr>
              <p:cNvPr id="3091"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a:p>
            </p:txBody>
          </p:sp>
          <p:sp>
            <p:nvSpPr>
              <p:cNvPr id="3092"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a:p>
            </p:txBody>
          </p:sp>
          <p:sp>
            <p:nvSpPr>
              <p:cNvPr id="3093"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a:p>
            </p:txBody>
          </p:sp>
          <p:sp>
            <p:nvSpPr>
              <p:cNvPr id="3094"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a:p>
            </p:txBody>
          </p:sp>
          <p:sp>
            <p:nvSpPr>
              <p:cNvPr id="3095"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a:p>
            </p:txBody>
          </p:sp>
          <p:sp>
            <p:nvSpPr>
              <p:cNvPr id="3096"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a:p>
            </p:txBody>
          </p:sp>
          <p:sp>
            <p:nvSpPr>
              <p:cNvPr id="3097"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a:p>
            </p:txBody>
          </p:sp>
          <p:sp>
            <p:nvSpPr>
              <p:cNvPr id="3098"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a:p>
            </p:txBody>
          </p:sp>
          <p:sp>
            <p:nvSpPr>
              <p:cNvPr id="3099"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a:p>
            </p:txBody>
          </p:sp>
          <p:sp>
            <p:nvSpPr>
              <p:cNvPr id="3100"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a:p>
            </p:txBody>
          </p:sp>
          <p:sp>
            <p:nvSpPr>
              <p:cNvPr id="3101"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a:p>
            </p:txBody>
          </p:sp>
          <p:sp>
            <p:nvSpPr>
              <p:cNvPr id="3102"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a:p>
            </p:txBody>
          </p:sp>
          <p:sp>
            <p:nvSpPr>
              <p:cNvPr id="3103"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a:p>
            </p:txBody>
          </p:sp>
          <p:sp>
            <p:nvSpPr>
              <p:cNvPr id="3104"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a:p>
            </p:txBody>
          </p:sp>
          <p:sp>
            <p:nvSpPr>
              <p:cNvPr id="3105"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a:p>
            </p:txBody>
          </p:sp>
          <p:sp>
            <p:nvSpPr>
              <p:cNvPr id="3106"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a:p>
            </p:txBody>
          </p:sp>
          <p:sp>
            <p:nvSpPr>
              <p:cNvPr id="3107"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a:p>
            </p:txBody>
          </p:sp>
          <p:sp>
            <p:nvSpPr>
              <p:cNvPr id="3108"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a:p>
            </p:txBody>
          </p:sp>
          <p:sp>
            <p:nvSpPr>
              <p:cNvPr id="3109"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a:p>
            </p:txBody>
          </p:sp>
          <p:sp>
            <p:nvSpPr>
              <p:cNvPr id="3110"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a:p>
            </p:txBody>
          </p:sp>
          <p:sp>
            <p:nvSpPr>
              <p:cNvPr id="3111"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a:p>
            </p:txBody>
          </p:sp>
          <p:sp>
            <p:nvSpPr>
              <p:cNvPr id="3112"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a:p>
            </p:txBody>
          </p:sp>
          <p:sp>
            <p:nvSpPr>
              <p:cNvPr id="3113"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a:p>
            </p:txBody>
          </p:sp>
          <p:sp>
            <p:nvSpPr>
              <p:cNvPr id="3114"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a:p>
            </p:txBody>
          </p:sp>
          <p:sp>
            <p:nvSpPr>
              <p:cNvPr id="3115"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a:p>
            </p:txBody>
          </p:sp>
          <p:sp>
            <p:nvSpPr>
              <p:cNvPr id="3116"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a:p>
            </p:txBody>
          </p:sp>
          <p:sp>
            <p:nvSpPr>
              <p:cNvPr id="3117"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a:p>
            </p:txBody>
          </p:sp>
          <p:sp>
            <p:nvSpPr>
              <p:cNvPr id="3118"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a:p>
            </p:txBody>
          </p:sp>
          <p:sp>
            <p:nvSpPr>
              <p:cNvPr id="3119"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a:p>
            </p:txBody>
          </p:sp>
          <p:sp>
            <p:nvSpPr>
              <p:cNvPr id="3120"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a:p>
            </p:txBody>
          </p:sp>
          <p:sp>
            <p:nvSpPr>
              <p:cNvPr id="3121"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a:p>
            </p:txBody>
          </p:sp>
          <p:sp>
            <p:nvSpPr>
              <p:cNvPr id="3122"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a:p>
            </p:txBody>
          </p:sp>
          <p:sp>
            <p:nvSpPr>
              <p:cNvPr id="3123"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a:p>
            </p:txBody>
          </p:sp>
          <p:sp>
            <p:nvSpPr>
              <p:cNvPr id="3124"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a:p>
            </p:txBody>
          </p:sp>
          <p:sp>
            <p:nvSpPr>
              <p:cNvPr id="3125"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a:p>
            </p:txBody>
          </p:sp>
          <p:sp>
            <p:nvSpPr>
              <p:cNvPr id="3126"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a:p>
            </p:txBody>
          </p:sp>
          <p:sp>
            <p:nvSpPr>
              <p:cNvPr id="3127"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a:p>
            </p:txBody>
          </p:sp>
          <p:sp>
            <p:nvSpPr>
              <p:cNvPr id="3128"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a:p>
            </p:txBody>
          </p:sp>
          <p:sp>
            <p:nvSpPr>
              <p:cNvPr id="3129"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a:p>
            </p:txBody>
          </p:sp>
          <p:sp>
            <p:nvSpPr>
              <p:cNvPr id="3130"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1"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2"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3"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4"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35"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36"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3137"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3138"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3139"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40"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41"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3142"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3"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4"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a:p>
            </p:txBody>
          </p:sp>
          <p:sp>
            <p:nvSpPr>
              <p:cNvPr id="3145"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146"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a:p>
            </p:txBody>
          </p:sp>
          <p:sp>
            <p:nvSpPr>
              <p:cNvPr id="3147"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148"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3149"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a:p>
            </p:txBody>
          </p:sp>
          <p:sp>
            <p:nvSpPr>
              <p:cNvPr id="3150"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a:p>
            </p:txBody>
          </p:sp>
          <p:sp>
            <p:nvSpPr>
              <p:cNvPr id="3151"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a:p>
            </p:txBody>
          </p:sp>
          <p:sp>
            <p:nvSpPr>
              <p:cNvPr id="3152"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a:p>
            </p:txBody>
          </p:sp>
          <p:sp>
            <p:nvSpPr>
              <p:cNvPr id="3153"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a:p>
            </p:txBody>
          </p:sp>
          <p:sp>
            <p:nvSpPr>
              <p:cNvPr id="3154"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a:p>
            </p:txBody>
          </p:sp>
          <p:sp>
            <p:nvSpPr>
              <p:cNvPr id="3155"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a:p>
            </p:txBody>
          </p:sp>
          <p:sp>
            <p:nvSpPr>
              <p:cNvPr id="3156"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3157"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3158"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a:p>
            </p:txBody>
          </p:sp>
          <p:sp>
            <p:nvSpPr>
              <p:cNvPr id="3159"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a:p>
            </p:txBody>
          </p:sp>
          <p:sp>
            <p:nvSpPr>
              <p:cNvPr id="3160"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a:p>
            </p:txBody>
          </p:sp>
          <p:sp>
            <p:nvSpPr>
              <p:cNvPr id="3161"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a:p>
            </p:txBody>
          </p:sp>
          <p:sp>
            <p:nvSpPr>
              <p:cNvPr id="3162"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a:p>
            </p:txBody>
          </p:sp>
          <p:sp>
            <p:nvSpPr>
              <p:cNvPr id="3163"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a:p>
            </p:txBody>
          </p:sp>
          <p:sp>
            <p:nvSpPr>
              <p:cNvPr id="3164"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a:p>
            </p:txBody>
          </p:sp>
          <p:sp>
            <p:nvSpPr>
              <p:cNvPr id="3165"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3166"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3167"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a:p>
            </p:txBody>
          </p:sp>
          <p:sp>
            <p:nvSpPr>
              <p:cNvPr id="3168"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a:p>
            </p:txBody>
          </p:sp>
          <p:sp>
            <p:nvSpPr>
              <p:cNvPr id="3169"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a:p>
            </p:txBody>
          </p:sp>
          <p:sp>
            <p:nvSpPr>
              <p:cNvPr id="3170"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a:p>
            </p:txBody>
          </p:sp>
          <p:sp>
            <p:nvSpPr>
              <p:cNvPr id="3171"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a:p>
            </p:txBody>
          </p:sp>
          <p:sp>
            <p:nvSpPr>
              <p:cNvPr id="3172"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a:p>
            </p:txBody>
          </p:sp>
          <p:sp>
            <p:nvSpPr>
              <p:cNvPr id="3173"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74"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a:p>
            </p:txBody>
          </p:sp>
          <p:sp>
            <p:nvSpPr>
              <p:cNvPr id="3175"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a:p>
            </p:txBody>
          </p:sp>
          <p:sp>
            <p:nvSpPr>
              <p:cNvPr id="3176"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a:p>
            </p:txBody>
          </p:sp>
          <p:sp>
            <p:nvSpPr>
              <p:cNvPr id="3177"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178"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a:p>
            </p:txBody>
          </p:sp>
          <p:sp>
            <p:nvSpPr>
              <p:cNvPr id="3179"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a:p>
            </p:txBody>
          </p:sp>
          <p:sp>
            <p:nvSpPr>
              <p:cNvPr id="3180"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a:p>
            </p:txBody>
          </p:sp>
          <p:sp>
            <p:nvSpPr>
              <p:cNvPr id="3181"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a:p>
            </p:txBody>
          </p:sp>
          <p:sp>
            <p:nvSpPr>
              <p:cNvPr id="3182"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83"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84"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185"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186"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87"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a:p>
            </p:txBody>
          </p:sp>
          <p:sp>
            <p:nvSpPr>
              <p:cNvPr id="3188"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a:p>
            </p:txBody>
          </p:sp>
          <p:sp>
            <p:nvSpPr>
              <p:cNvPr id="3189"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a:p>
            </p:txBody>
          </p:sp>
          <p:sp>
            <p:nvSpPr>
              <p:cNvPr id="3190"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191"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92"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193"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194"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a:p>
            </p:txBody>
          </p:sp>
          <p:sp>
            <p:nvSpPr>
              <p:cNvPr id="3195"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6"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a:p>
            </p:txBody>
          </p:sp>
          <p:sp>
            <p:nvSpPr>
              <p:cNvPr id="3197"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8"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3199"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a:p>
            </p:txBody>
          </p:sp>
          <p:sp>
            <p:nvSpPr>
              <p:cNvPr id="3200"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1"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a:p>
            </p:txBody>
          </p:sp>
          <p:sp>
            <p:nvSpPr>
              <p:cNvPr id="3202"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3203"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3204"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5"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3206"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a:p>
            </p:txBody>
          </p:sp>
          <p:sp>
            <p:nvSpPr>
              <p:cNvPr id="3207"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a:p>
            </p:txBody>
          </p:sp>
          <p:sp>
            <p:nvSpPr>
              <p:cNvPr id="3208"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a:p>
            </p:txBody>
          </p:sp>
          <p:sp>
            <p:nvSpPr>
              <p:cNvPr id="3209"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10"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11"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a:p>
            </p:txBody>
          </p:sp>
          <p:sp>
            <p:nvSpPr>
              <p:cNvPr id="3212"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3213"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a:p>
            </p:txBody>
          </p:sp>
          <p:sp>
            <p:nvSpPr>
              <p:cNvPr id="3214"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a:p>
            </p:txBody>
          </p:sp>
          <p:sp>
            <p:nvSpPr>
              <p:cNvPr id="3215"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a:p>
            </p:txBody>
          </p:sp>
          <p:sp>
            <p:nvSpPr>
              <p:cNvPr id="3216"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a:p>
            </p:txBody>
          </p:sp>
          <p:sp>
            <p:nvSpPr>
              <p:cNvPr id="3217"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a:p>
            </p:txBody>
          </p:sp>
          <p:sp>
            <p:nvSpPr>
              <p:cNvPr id="3218"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3219"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3220"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3221"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a:p>
            </p:txBody>
          </p:sp>
          <p:sp>
            <p:nvSpPr>
              <p:cNvPr id="3222"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3223"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3224"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a:p>
            </p:txBody>
          </p:sp>
          <p:sp>
            <p:nvSpPr>
              <p:cNvPr id="3225"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a:p>
            </p:txBody>
          </p:sp>
          <p:sp>
            <p:nvSpPr>
              <p:cNvPr id="3226"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a:p>
            </p:txBody>
          </p:sp>
          <p:sp>
            <p:nvSpPr>
              <p:cNvPr id="3227"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a:p>
            </p:txBody>
          </p:sp>
          <p:sp>
            <p:nvSpPr>
              <p:cNvPr id="3228"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a:p>
            </p:txBody>
          </p:sp>
          <p:sp>
            <p:nvSpPr>
              <p:cNvPr id="3229"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30"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231"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3232"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a:p>
            </p:txBody>
          </p:sp>
          <p:sp>
            <p:nvSpPr>
              <p:cNvPr id="3233"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34"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a:p>
            </p:txBody>
          </p:sp>
          <p:sp>
            <p:nvSpPr>
              <p:cNvPr id="3235"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a:p>
            </p:txBody>
          </p:sp>
          <p:sp>
            <p:nvSpPr>
              <p:cNvPr id="3236"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a:p>
            </p:txBody>
          </p:sp>
          <p:sp>
            <p:nvSpPr>
              <p:cNvPr id="3237"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38"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39"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0"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a:p>
            </p:txBody>
          </p:sp>
          <p:sp>
            <p:nvSpPr>
              <p:cNvPr id="3241"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2"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a:p>
            </p:txBody>
          </p:sp>
          <p:sp>
            <p:nvSpPr>
              <p:cNvPr id="3243"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4"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5"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6"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47"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a:p>
            </p:txBody>
          </p:sp>
          <p:sp>
            <p:nvSpPr>
              <p:cNvPr id="3248"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3249"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3250"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3251"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3252"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a:p>
            </p:txBody>
          </p:sp>
          <p:sp>
            <p:nvSpPr>
              <p:cNvPr id="3253"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a:p>
            </p:txBody>
          </p:sp>
          <p:sp>
            <p:nvSpPr>
              <p:cNvPr id="3254"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a:p>
            </p:txBody>
          </p:sp>
          <p:sp>
            <p:nvSpPr>
              <p:cNvPr id="3255"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a:p>
            </p:txBody>
          </p:sp>
          <p:sp>
            <p:nvSpPr>
              <p:cNvPr id="3256"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a:p>
            </p:txBody>
          </p:sp>
          <p:sp>
            <p:nvSpPr>
              <p:cNvPr id="3257"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a:p>
            </p:txBody>
          </p:sp>
          <p:sp>
            <p:nvSpPr>
              <p:cNvPr id="3258"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3259"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3260"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3261"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a:p>
            </p:txBody>
          </p:sp>
          <p:sp>
            <p:nvSpPr>
              <p:cNvPr id="3262"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a:p>
            </p:txBody>
          </p:sp>
          <p:sp>
            <p:nvSpPr>
              <p:cNvPr id="3263"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a:p>
            </p:txBody>
          </p:sp>
          <p:sp>
            <p:nvSpPr>
              <p:cNvPr id="3264"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a:p>
            </p:txBody>
          </p:sp>
        </p:grpSp>
        <p:grpSp>
          <p:nvGrpSpPr>
            <p:cNvPr id="3081" name="Group 191"/>
            <p:cNvGrpSpPr>
              <a:grpSpLocks/>
            </p:cNvGrpSpPr>
            <p:nvPr/>
          </p:nvGrpSpPr>
          <p:grpSpPr bwMode="auto">
            <a:xfrm>
              <a:off x="1506" y="2520"/>
              <a:ext cx="1130" cy="1251"/>
              <a:chOff x="4560" y="2928"/>
              <a:chExt cx="1130" cy="1251"/>
            </a:xfrm>
          </p:grpSpPr>
          <p:sp>
            <p:nvSpPr>
              <p:cNvPr id="3082"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3"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4"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5"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6"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7"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8"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89"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3090"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grpSp>
      </p:grpSp>
      <p:sp>
        <p:nvSpPr>
          <p:cNvPr id="3075" name="Title 4"/>
          <p:cNvSpPr>
            <a:spLocks noGrp="1"/>
          </p:cNvSpPr>
          <p:nvPr>
            <p:ph type="ctrTitle" idx="4294967295"/>
          </p:nvPr>
        </p:nvSpPr>
        <p:spPr bwMode="auto">
          <a:xfrm>
            <a:off x="827584" y="836712"/>
            <a:ext cx="7343775" cy="2160239"/>
          </a:xfrm>
          <a:prstGeom prst="rect">
            <a:avLst/>
          </a:prstGeom>
          <a:ln>
            <a:miter lim="800000"/>
            <a:headEnd/>
            <a:tailEnd/>
          </a:ln>
          <a:effectLst>
            <a:outerShdw dist="35921" dir="2700000" algn="ctr" rotWithShape="0">
              <a:srgbClr val="EB7A3B"/>
            </a:outerShdw>
          </a:effectLst>
        </p:spPr>
        <p:txBody>
          <a:bodyPr/>
          <a:lstStyle/>
          <a:p>
            <a:pPr eaLnBrk="1" hangingPunct="1">
              <a:lnSpc>
                <a:spcPct val="150000"/>
              </a:lnSpc>
              <a:defRPr/>
            </a:pPr>
            <a:r>
              <a:rPr lang="en-GB" sz="4000" b="1" dirty="0" smtClean="0">
                <a:solidFill>
                  <a:srgbClr val="2A3F82"/>
                </a:solidFill>
                <a:latin typeface="Calibri" pitchFamily="34" charset="0"/>
              </a:rPr>
              <a:t/>
            </a:r>
            <a:br>
              <a:rPr lang="en-GB" sz="4000" b="1" dirty="0" smtClean="0">
                <a:solidFill>
                  <a:srgbClr val="2A3F82"/>
                </a:solidFill>
                <a:latin typeface="Calibri" pitchFamily="34" charset="0"/>
              </a:rPr>
            </a:br>
            <a:r>
              <a:rPr lang="en-GB" b="1" dirty="0" smtClean="0">
                <a:solidFill>
                  <a:srgbClr val="5F5F5F"/>
                </a:solidFill>
                <a:latin typeface="Calibri" pitchFamily="34" charset="0"/>
              </a:rPr>
              <a:t>South Region</a:t>
            </a:r>
            <a:br>
              <a:rPr lang="en-GB" b="1" dirty="0" smtClean="0">
                <a:solidFill>
                  <a:srgbClr val="5F5F5F"/>
                </a:solidFill>
                <a:latin typeface="Calibri" pitchFamily="34" charset="0"/>
              </a:rPr>
            </a:br>
            <a:r>
              <a:rPr lang="en-GB" sz="3600" b="1" dirty="0" smtClean="0">
                <a:solidFill>
                  <a:srgbClr val="2A3F82"/>
                </a:solidFill>
                <a:latin typeface="Calibri" pitchFamily="34" charset="0"/>
              </a:rPr>
              <a:t> </a:t>
            </a:r>
            <a:r>
              <a:rPr lang="en-GB" sz="3600" i="1" dirty="0" smtClean="0">
                <a:solidFill>
                  <a:srgbClr val="2A3F82"/>
                </a:solidFill>
                <a:latin typeface="Calibri" pitchFamily="34" charset="0"/>
              </a:rPr>
              <a:t>Second Edition</a:t>
            </a:r>
            <a:endParaRPr lang="en-GB" sz="4330" i="1" dirty="0" smtClean="0">
              <a:solidFill>
                <a:srgbClr val="5F5F5F"/>
              </a:solidFill>
              <a:latin typeface="Calibri" pitchFamily="34" charset="0"/>
            </a:endParaRPr>
          </a:p>
        </p:txBody>
      </p:sp>
      <p:pic>
        <p:nvPicPr>
          <p:cNvPr id="3076" name="Picture 2" descr="ENTSOG_LOGO_001.png"/>
          <p:cNvPicPr>
            <a:picLocks noChangeAspect="1" noChangeArrowheads="1"/>
          </p:cNvPicPr>
          <p:nvPr/>
        </p:nvPicPr>
        <p:blipFill>
          <a:blip r:embed="rId3" cstate="print"/>
          <a:srcRect/>
          <a:stretch>
            <a:fillRect/>
          </a:stretch>
        </p:blipFill>
        <p:spPr bwMode="auto">
          <a:xfrm>
            <a:off x="7380312" y="6165304"/>
            <a:ext cx="1000125" cy="571500"/>
          </a:xfrm>
          <a:prstGeom prst="rect">
            <a:avLst/>
          </a:prstGeom>
          <a:noFill/>
          <a:ln w="9525">
            <a:noFill/>
            <a:miter lim="800000"/>
            <a:headEnd/>
            <a:tailEnd/>
          </a:ln>
        </p:spPr>
      </p:pic>
      <p:sp>
        <p:nvSpPr>
          <p:cNvPr id="3077" name="Title 4"/>
          <p:cNvSpPr>
            <a:spLocks/>
          </p:cNvSpPr>
          <p:nvPr/>
        </p:nvSpPr>
        <p:spPr bwMode="auto">
          <a:xfrm>
            <a:off x="900113" y="1196752"/>
            <a:ext cx="7343775" cy="935980"/>
          </a:xfrm>
          <a:prstGeom prst="rect">
            <a:avLst/>
          </a:prstGeom>
          <a:noFill/>
          <a:ln w="9525">
            <a:noFill/>
            <a:miter lim="800000"/>
            <a:headEnd/>
            <a:tailEnd/>
          </a:ln>
        </p:spPr>
        <p:txBody>
          <a:bodyPr/>
          <a:lstStyle/>
          <a:p>
            <a:pPr algn="ctr"/>
            <a:r>
              <a:rPr lang="en-GB" sz="4400" b="1" dirty="0">
                <a:solidFill>
                  <a:srgbClr val="2A3F82"/>
                </a:solidFill>
                <a:latin typeface="Calibri" pitchFamily="34" charset="0"/>
              </a:rPr>
              <a:t>Gas Regional Investment </a:t>
            </a:r>
            <a:r>
              <a:rPr lang="en-GB" sz="4400" b="1" dirty="0" smtClean="0">
                <a:solidFill>
                  <a:srgbClr val="2A3F82"/>
                </a:solidFill>
                <a:latin typeface="Calibri" pitchFamily="34" charset="0"/>
              </a:rPr>
              <a:t>Plan</a:t>
            </a:r>
            <a:endParaRPr lang="en-GB" sz="4400" b="1" dirty="0">
              <a:solidFill>
                <a:srgbClr val="2A3F82"/>
              </a:solidFill>
              <a:latin typeface="Calibri" pitchFamily="34" charset="0"/>
            </a:endParaRPr>
          </a:p>
        </p:txBody>
      </p:sp>
      <p:sp>
        <p:nvSpPr>
          <p:cNvPr id="3078"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a:p>
        </p:txBody>
      </p:sp>
      <p:sp>
        <p:nvSpPr>
          <p:cNvPr id="3079" name="Sous-titre 2"/>
          <p:cNvSpPr txBox="1">
            <a:spLocks/>
          </p:cNvSpPr>
          <p:nvPr/>
        </p:nvSpPr>
        <p:spPr bwMode="auto">
          <a:xfrm>
            <a:off x="3347864" y="4797152"/>
            <a:ext cx="5327650" cy="590550"/>
          </a:xfrm>
          <a:prstGeom prst="rect">
            <a:avLst/>
          </a:prstGeom>
          <a:noFill/>
          <a:ln w="9525">
            <a:noFill/>
            <a:miter lim="800000"/>
            <a:headEnd/>
            <a:tailEnd/>
          </a:ln>
          <a:effectLst>
            <a:outerShdw dist="28398" dir="1593903" algn="ctr" rotWithShape="0">
              <a:schemeClr val="tx1"/>
            </a:outerShdw>
          </a:effectLst>
        </p:spPr>
        <p:txBody>
          <a:bodyPr/>
          <a:lstStyle/>
          <a:p>
            <a:pPr algn="ctr" eaLnBrk="0" hangingPunct="0">
              <a:spcBef>
                <a:spcPct val="20000"/>
              </a:spcBef>
              <a:buFont typeface="Arial" charset="0"/>
              <a:buNone/>
              <a:defRPr/>
            </a:pPr>
            <a:r>
              <a:rPr lang="en-GB" sz="3000" dirty="0" smtClean="0">
                <a:solidFill>
                  <a:srgbClr val="5F5F5F"/>
                </a:solidFill>
                <a:latin typeface="Calibri" pitchFamily="34" charset="0"/>
              </a:rPr>
              <a:t>SGRI </a:t>
            </a:r>
            <a:r>
              <a:rPr lang="en-GB" sz="3000" dirty="0">
                <a:solidFill>
                  <a:srgbClr val="5F5F5F"/>
                </a:solidFill>
                <a:latin typeface="Calibri" pitchFamily="34" charset="0"/>
              </a:rPr>
              <a:t>– </a:t>
            </a:r>
            <a:r>
              <a:rPr lang="en-GB" sz="3000" dirty="0" smtClean="0">
                <a:solidFill>
                  <a:srgbClr val="5F5F5F"/>
                </a:solidFill>
                <a:latin typeface="Calibri" pitchFamily="34" charset="0"/>
              </a:rPr>
              <a:t>13 December 2013</a:t>
            </a:r>
            <a:endParaRPr lang="en-GB" sz="3000" dirty="0">
              <a:solidFill>
                <a:srgbClr val="5F5F5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5"/>
          <p:cNvGrpSpPr>
            <a:grpSpLocks/>
          </p:cNvGrpSpPr>
          <p:nvPr/>
        </p:nvGrpSpPr>
        <p:grpSpPr bwMode="auto">
          <a:xfrm>
            <a:off x="2339975" y="692150"/>
            <a:ext cx="5408613" cy="5505450"/>
            <a:chOff x="1462" y="617"/>
            <a:chExt cx="3407" cy="3468"/>
          </a:xfrm>
        </p:grpSpPr>
        <p:grpSp>
          <p:nvGrpSpPr>
            <p:cNvPr id="9224" name="Group 16"/>
            <p:cNvGrpSpPr>
              <a:grpSpLocks/>
            </p:cNvGrpSpPr>
            <p:nvPr/>
          </p:nvGrpSpPr>
          <p:grpSpPr bwMode="auto">
            <a:xfrm>
              <a:off x="1462" y="617"/>
              <a:ext cx="3407" cy="3468"/>
              <a:chOff x="1462" y="617"/>
              <a:chExt cx="3407" cy="3468"/>
            </a:xfrm>
          </p:grpSpPr>
          <p:sp>
            <p:nvSpPr>
              <p:cNvPr id="9235" name="Freeform 17"/>
              <p:cNvSpPr>
                <a:spLocks noChangeAspect="1"/>
              </p:cNvSpPr>
              <p:nvPr/>
            </p:nvSpPr>
            <p:spPr bwMode="auto">
              <a:xfrm>
                <a:off x="2415" y="2606"/>
                <a:ext cx="45" cy="57"/>
              </a:xfrm>
              <a:custGeom>
                <a:avLst/>
                <a:gdLst>
                  <a:gd name="T0" fmla="*/ 390624634 w 9"/>
                  <a:gd name="T1" fmla="*/ 333514190 h 12"/>
                  <a:gd name="T2" fmla="*/ 439452774 w 9"/>
                  <a:gd name="T3" fmla="*/ 222870765 h 12"/>
                  <a:gd name="T4" fmla="*/ 390624634 w 9"/>
                  <a:gd name="T5" fmla="*/ 170002142 h 12"/>
                  <a:gd name="T6" fmla="*/ 244140297 w 9"/>
                  <a:gd name="T7" fmla="*/ 81399128 h 12"/>
                  <a:gd name="T8" fmla="*/ 195312317 w 9"/>
                  <a:gd name="T9" fmla="*/ 0 h 12"/>
                  <a:gd name="T10" fmla="*/ 97656159 w 9"/>
                  <a:gd name="T11" fmla="*/ 29575267 h 12"/>
                  <a:gd name="T12" fmla="*/ 0 w 9"/>
                  <a:gd name="T13" fmla="*/ 110918887 h 12"/>
                  <a:gd name="T14" fmla="*/ 48828079 w 9"/>
                  <a:gd name="T15" fmla="*/ 193353591 h 12"/>
                  <a:gd name="T16" fmla="*/ 97656159 w 9"/>
                  <a:gd name="T17" fmla="*/ 303993899 h 12"/>
                  <a:gd name="T18" fmla="*/ 244140297 w 9"/>
                  <a:gd name="T19" fmla="*/ 333514190 h 12"/>
                  <a:gd name="T20" fmla="*/ 390624634 w 9"/>
                  <a:gd name="T21" fmla="*/ 33351419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2"/>
                  <a:gd name="T35" fmla="*/ 9 w 9"/>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2">
                    <a:moveTo>
                      <a:pt x="8" y="12"/>
                    </a:moveTo>
                    <a:cubicBezTo>
                      <a:pt x="8" y="10"/>
                      <a:pt x="9" y="9"/>
                      <a:pt x="9" y="8"/>
                    </a:cubicBezTo>
                    <a:cubicBezTo>
                      <a:pt x="9" y="7"/>
                      <a:pt x="9" y="6"/>
                      <a:pt x="8" y="6"/>
                    </a:cubicBezTo>
                    <a:cubicBezTo>
                      <a:pt x="7" y="5"/>
                      <a:pt x="6" y="4"/>
                      <a:pt x="5" y="3"/>
                    </a:cubicBezTo>
                    <a:cubicBezTo>
                      <a:pt x="5" y="2"/>
                      <a:pt x="4" y="1"/>
                      <a:pt x="4" y="0"/>
                    </a:cubicBezTo>
                    <a:cubicBezTo>
                      <a:pt x="3" y="0"/>
                      <a:pt x="2" y="0"/>
                      <a:pt x="2" y="1"/>
                    </a:cubicBezTo>
                    <a:cubicBezTo>
                      <a:pt x="1" y="2"/>
                      <a:pt x="0" y="3"/>
                      <a:pt x="0" y="4"/>
                    </a:cubicBezTo>
                    <a:cubicBezTo>
                      <a:pt x="0" y="5"/>
                      <a:pt x="1" y="6"/>
                      <a:pt x="1" y="7"/>
                    </a:cubicBezTo>
                    <a:cubicBezTo>
                      <a:pt x="1" y="8"/>
                      <a:pt x="2" y="10"/>
                      <a:pt x="2" y="11"/>
                    </a:cubicBezTo>
                    <a:cubicBezTo>
                      <a:pt x="3" y="11"/>
                      <a:pt x="4" y="12"/>
                      <a:pt x="5" y="12"/>
                    </a:cubicBezTo>
                    <a:cubicBezTo>
                      <a:pt x="6" y="12"/>
                      <a:pt x="7" y="12"/>
                      <a:pt x="8" y="12"/>
                    </a:cubicBezTo>
                    <a:close/>
                  </a:path>
                </a:pathLst>
              </a:custGeom>
              <a:solidFill>
                <a:srgbClr val="DDDDDD"/>
              </a:solidFill>
              <a:ln w="3175" cap="rnd">
                <a:solidFill>
                  <a:schemeClr val="bg1"/>
                </a:solidFill>
                <a:round/>
                <a:headEnd/>
                <a:tailEnd/>
              </a:ln>
            </p:spPr>
            <p:txBody>
              <a:bodyPr/>
              <a:lstStyle/>
              <a:p>
                <a:endParaRPr lang="fr-FR"/>
              </a:p>
            </p:txBody>
          </p:sp>
          <p:sp>
            <p:nvSpPr>
              <p:cNvPr id="9236" name="Freeform 18"/>
              <p:cNvSpPr>
                <a:spLocks noChangeAspect="1"/>
              </p:cNvSpPr>
              <p:nvPr/>
            </p:nvSpPr>
            <p:spPr bwMode="auto">
              <a:xfrm>
                <a:off x="2477" y="2875"/>
                <a:ext cx="709" cy="754"/>
              </a:xfrm>
              <a:custGeom>
                <a:avLst/>
                <a:gdLst>
                  <a:gd name="T0" fmla="*/ 2147483647 w 145"/>
                  <a:gd name="T1" fmla="*/ 934522505 h 154"/>
                  <a:gd name="T2" fmla="*/ 2147483647 w 145"/>
                  <a:gd name="T3" fmla="*/ 1243296233 h 154"/>
                  <a:gd name="T4" fmla="*/ 2147483647 w 145"/>
                  <a:gd name="T5" fmla="*/ 1860831467 h 154"/>
                  <a:gd name="T6" fmla="*/ 2147483647 w 145"/>
                  <a:gd name="T7" fmla="*/ 2147483647 h 154"/>
                  <a:gd name="T8" fmla="*/ 2147483647 w 145"/>
                  <a:gd name="T9" fmla="*/ 2147483647 h 154"/>
                  <a:gd name="T10" fmla="*/ 2147483647 w 145"/>
                  <a:gd name="T11" fmla="*/ 2147483647 h 154"/>
                  <a:gd name="T12" fmla="*/ 2147483647 w 145"/>
                  <a:gd name="T13" fmla="*/ 2147483647 h 154"/>
                  <a:gd name="T14" fmla="*/ 2147483647 w 145"/>
                  <a:gd name="T15" fmla="*/ 2147483647 h 154"/>
                  <a:gd name="T16" fmla="*/ 2147483647 w 145"/>
                  <a:gd name="T17" fmla="*/ 2147483647 h 154"/>
                  <a:gd name="T18" fmla="*/ 2147483647 w 145"/>
                  <a:gd name="T19" fmla="*/ 2147483647 h 154"/>
                  <a:gd name="T20" fmla="*/ 2147483647 w 145"/>
                  <a:gd name="T21" fmla="*/ 2147483647 h 154"/>
                  <a:gd name="T22" fmla="*/ 2147483647 w 145"/>
                  <a:gd name="T23" fmla="*/ 2147483647 h 154"/>
                  <a:gd name="T24" fmla="*/ 2147483647 w 145"/>
                  <a:gd name="T25" fmla="*/ 2147483647 h 154"/>
                  <a:gd name="T26" fmla="*/ 2147483647 w 145"/>
                  <a:gd name="T27" fmla="*/ 2147483647 h 154"/>
                  <a:gd name="T28" fmla="*/ 2147483647 w 145"/>
                  <a:gd name="T29" fmla="*/ 2147483647 h 154"/>
                  <a:gd name="T30" fmla="*/ 2147483647 w 145"/>
                  <a:gd name="T31" fmla="*/ 2147483647 h 154"/>
                  <a:gd name="T32" fmla="*/ 2147483647 w 145"/>
                  <a:gd name="T33" fmla="*/ 2147483647 h 154"/>
                  <a:gd name="T34" fmla="*/ 2147483647 w 145"/>
                  <a:gd name="T35" fmla="*/ 2147483647 h 154"/>
                  <a:gd name="T36" fmla="*/ 2147483647 w 145"/>
                  <a:gd name="T37" fmla="*/ 2147483647 h 154"/>
                  <a:gd name="T38" fmla="*/ 2147483647 w 145"/>
                  <a:gd name="T39" fmla="*/ 2147483647 h 154"/>
                  <a:gd name="T40" fmla="*/ 2147483647 w 145"/>
                  <a:gd name="T41" fmla="*/ 2147483647 h 154"/>
                  <a:gd name="T42" fmla="*/ 2101021199 w 145"/>
                  <a:gd name="T43" fmla="*/ 2147483647 h 154"/>
                  <a:gd name="T44" fmla="*/ 1797491562 w 145"/>
                  <a:gd name="T45" fmla="*/ 2147483647 h 154"/>
                  <a:gd name="T46" fmla="*/ 1492298347 w 145"/>
                  <a:gd name="T47" fmla="*/ 2019317896 h 154"/>
                  <a:gd name="T48" fmla="*/ 913916380 w 145"/>
                  <a:gd name="T49" fmla="*/ 1781843320 h 154"/>
                  <a:gd name="T50" fmla="*/ 499935190 w 145"/>
                  <a:gd name="T51" fmla="*/ 2129257554 h 154"/>
                  <a:gd name="T52" fmla="*/ 265301078 w 145"/>
                  <a:gd name="T53" fmla="*/ 2129257554 h 154"/>
                  <a:gd name="T54" fmla="*/ 305195014 w 145"/>
                  <a:gd name="T55" fmla="*/ 1978982163 h 154"/>
                  <a:gd name="T56" fmla="*/ 116674125 w 145"/>
                  <a:gd name="T57" fmla="*/ 1472807005 h 154"/>
                  <a:gd name="T58" fmla="*/ 186908281 w 145"/>
                  <a:gd name="T59" fmla="*/ 1203031944 h 154"/>
                  <a:gd name="T60" fmla="*/ 38225264 w 145"/>
                  <a:gd name="T61" fmla="*/ 815020016 h 154"/>
                  <a:gd name="T62" fmla="*/ 383588358 w 145"/>
                  <a:gd name="T63" fmla="*/ 735770534 h 154"/>
                  <a:gd name="T64" fmla="*/ 648615067 w 145"/>
                  <a:gd name="T65" fmla="*/ 505913353 h 154"/>
                  <a:gd name="T66" fmla="*/ 913916380 w 145"/>
                  <a:gd name="T67" fmla="*/ 656451646 h 154"/>
                  <a:gd name="T68" fmla="*/ 1148877590 w 145"/>
                  <a:gd name="T69" fmla="*/ 505913353 h 154"/>
                  <a:gd name="T70" fmla="*/ 1452472631 w 145"/>
                  <a:gd name="T71" fmla="*/ 505913353 h 154"/>
                  <a:gd name="T72" fmla="*/ 1562531603 w 145"/>
                  <a:gd name="T73" fmla="*/ 308760175 h 154"/>
                  <a:gd name="T74" fmla="*/ 1719031797 w 145"/>
                  <a:gd name="T75" fmla="*/ 158500647 h 154"/>
                  <a:gd name="T76" fmla="*/ 1984400547 w 145"/>
                  <a:gd name="T77" fmla="*/ 117890184 h 154"/>
                  <a:gd name="T78" fmla="*/ 2147483647 w 145"/>
                  <a:gd name="T79" fmla="*/ 0 h 154"/>
                  <a:gd name="T80" fmla="*/ 2147483647 w 145"/>
                  <a:gd name="T81" fmla="*/ 308760175 h 154"/>
                  <a:gd name="T82" fmla="*/ 2147483647 w 145"/>
                  <a:gd name="T83" fmla="*/ 467260626 h 154"/>
                  <a:gd name="T84" fmla="*/ 2147483647 w 145"/>
                  <a:gd name="T85" fmla="*/ 934522505 h 1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5"/>
                  <a:gd name="T130" fmla="*/ 0 h 154"/>
                  <a:gd name="T131" fmla="*/ 145 w 145"/>
                  <a:gd name="T132" fmla="*/ 154 h 1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5" h="154">
                    <a:moveTo>
                      <a:pt x="84" y="24"/>
                    </a:moveTo>
                    <a:cubicBezTo>
                      <a:pt x="83" y="24"/>
                      <a:pt x="82" y="24"/>
                      <a:pt x="81" y="24"/>
                    </a:cubicBezTo>
                    <a:cubicBezTo>
                      <a:pt x="80" y="24"/>
                      <a:pt x="79" y="23"/>
                      <a:pt x="78" y="24"/>
                    </a:cubicBezTo>
                    <a:cubicBezTo>
                      <a:pt x="76" y="24"/>
                      <a:pt x="75" y="26"/>
                      <a:pt x="74" y="26"/>
                    </a:cubicBezTo>
                    <a:cubicBezTo>
                      <a:pt x="72" y="27"/>
                      <a:pt x="70" y="26"/>
                      <a:pt x="69" y="27"/>
                    </a:cubicBezTo>
                    <a:cubicBezTo>
                      <a:pt x="68" y="28"/>
                      <a:pt x="67" y="30"/>
                      <a:pt x="67" y="32"/>
                    </a:cubicBezTo>
                    <a:cubicBezTo>
                      <a:pt x="67" y="34"/>
                      <a:pt x="70" y="35"/>
                      <a:pt x="70" y="37"/>
                    </a:cubicBezTo>
                    <a:cubicBezTo>
                      <a:pt x="70" y="38"/>
                      <a:pt x="67" y="39"/>
                      <a:pt x="67" y="40"/>
                    </a:cubicBezTo>
                    <a:cubicBezTo>
                      <a:pt x="67" y="43"/>
                      <a:pt x="67" y="46"/>
                      <a:pt x="68" y="48"/>
                    </a:cubicBezTo>
                    <a:cubicBezTo>
                      <a:pt x="69" y="50"/>
                      <a:pt x="70" y="52"/>
                      <a:pt x="71" y="54"/>
                    </a:cubicBezTo>
                    <a:cubicBezTo>
                      <a:pt x="72" y="55"/>
                      <a:pt x="74" y="53"/>
                      <a:pt x="75" y="54"/>
                    </a:cubicBezTo>
                    <a:cubicBezTo>
                      <a:pt x="77" y="55"/>
                      <a:pt x="79" y="58"/>
                      <a:pt x="81" y="59"/>
                    </a:cubicBezTo>
                    <a:cubicBezTo>
                      <a:pt x="82" y="60"/>
                      <a:pt x="83" y="59"/>
                      <a:pt x="84" y="60"/>
                    </a:cubicBezTo>
                    <a:cubicBezTo>
                      <a:pt x="86" y="65"/>
                      <a:pt x="87" y="72"/>
                      <a:pt x="90" y="77"/>
                    </a:cubicBezTo>
                    <a:cubicBezTo>
                      <a:pt x="92" y="81"/>
                      <a:pt x="96" y="82"/>
                      <a:pt x="99" y="85"/>
                    </a:cubicBezTo>
                    <a:cubicBezTo>
                      <a:pt x="100" y="86"/>
                      <a:pt x="101" y="87"/>
                      <a:pt x="102" y="87"/>
                    </a:cubicBezTo>
                    <a:cubicBezTo>
                      <a:pt x="105" y="88"/>
                      <a:pt x="108" y="87"/>
                      <a:pt x="112" y="87"/>
                    </a:cubicBezTo>
                    <a:cubicBezTo>
                      <a:pt x="113" y="87"/>
                      <a:pt x="114" y="87"/>
                      <a:pt x="115" y="87"/>
                    </a:cubicBezTo>
                    <a:cubicBezTo>
                      <a:pt x="116" y="88"/>
                      <a:pt x="115" y="90"/>
                      <a:pt x="114" y="91"/>
                    </a:cubicBezTo>
                    <a:cubicBezTo>
                      <a:pt x="114" y="92"/>
                      <a:pt x="112" y="93"/>
                      <a:pt x="112" y="94"/>
                    </a:cubicBezTo>
                    <a:cubicBezTo>
                      <a:pt x="113" y="96"/>
                      <a:pt x="115" y="97"/>
                      <a:pt x="117" y="98"/>
                    </a:cubicBezTo>
                    <a:cubicBezTo>
                      <a:pt x="120" y="100"/>
                      <a:pt x="124" y="100"/>
                      <a:pt x="126" y="101"/>
                    </a:cubicBezTo>
                    <a:cubicBezTo>
                      <a:pt x="130" y="103"/>
                      <a:pt x="132" y="106"/>
                      <a:pt x="135" y="108"/>
                    </a:cubicBezTo>
                    <a:cubicBezTo>
                      <a:pt x="137" y="109"/>
                      <a:pt x="139" y="109"/>
                      <a:pt x="141" y="111"/>
                    </a:cubicBezTo>
                    <a:cubicBezTo>
                      <a:pt x="142" y="112"/>
                      <a:pt x="143" y="113"/>
                      <a:pt x="143" y="115"/>
                    </a:cubicBezTo>
                    <a:cubicBezTo>
                      <a:pt x="143" y="118"/>
                      <a:pt x="145" y="121"/>
                      <a:pt x="143" y="123"/>
                    </a:cubicBezTo>
                    <a:cubicBezTo>
                      <a:pt x="142" y="124"/>
                      <a:pt x="140" y="121"/>
                      <a:pt x="139" y="119"/>
                    </a:cubicBezTo>
                    <a:cubicBezTo>
                      <a:pt x="138" y="118"/>
                      <a:pt x="139" y="116"/>
                      <a:pt x="138" y="115"/>
                    </a:cubicBezTo>
                    <a:cubicBezTo>
                      <a:pt x="138" y="114"/>
                      <a:pt x="137" y="115"/>
                      <a:pt x="136" y="115"/>
                    </a:cubicBezTo>
                    <a:cubicBezTo>
                      <a:pt x="134" y="114"/>
                      <a:pt x="132" y="114"/>
                      <a:pt x="130" y="113"/>
                    </a:cubicBezTo>
                    <a:cubicBezTo>
                      <a:pt x="129" y="113"/>
                      <a:pt x="128" y="111"/>
                      <a:pt x="127" y="111"/>
                    </a:cubicBezTo>
                    <a:cubicBezTo>
                      <a:pt x="125" y="112"/>
                      <a:pt x="123" y="114"/>
                      <a:pt x="122" y="115"/>
                    </a:cubicBezTo>
                    <a:cubicBezTo>
                      <a:pt x="121" y="117"/>
                      <a:pt x="121" y="120"/>
                      <a:pt x="121" y="122"/>
                    </a:cubicBezTo>
                    <a:cubicBezTo>
                      <a:pt x="121" y="123"/>
                      <a:pt x="121" y="124"/>
                      <a:pt x="121" y="125"/>
                    </a:cubicBezTo>
                    <a:cubicBezTo>
                      <a:pt x="123" y="127"/>
                      <a:pt x="126" y="127"/>
                      <a:pt x="128" y="129"/>
                    </a:cubicBezTo>
                    <a:cubicBezTo>
                      <a:pt x="129" y="129"/>
                      <a:pt x="128" y="131"/>
                      <a:pt x="128" y="132"/>
                    </a:cubicBezTo>
                    <a:cubicBezTo>
                      <a:pt x="128" y="133"/>
                      <a:pt x="130" y="135"/>
                      <a:pt x="129" y="137"/>
                    </a:cubicBezTo>
                    <a:cubicBezTo>
                      <a:pt x="128" y="138"/>
                      <a:pt x="127" y="136"/>
                      <a:pt x="125" y="137"/>
                    </a:cubicBezTo>
                    <a:cubicBezTo>
                      <a:pt x="124" y="137"/>
                      <a:pt x="122" y="138"/>
                      <a:pt x="121" y="139"/>
                    </a:cubicBezTo>
                    <a:cubicBezTo>
                      <a:pt x="121" y="141"/>
                      <a:pt x="122" y="144"/>
                      <a:pt x="121" y="146"/>
                    </a:cubicBezTo>
                    <a:cubicBezTo>
                      <a:pt x="121" y="147"/>
                      <a:pt x="118" y="147"/>
                      <a:pt x="118" y="148"/>
                    </a:cubicBezTo>
                    <a:cubicBezTo>
                      <a:pt x="117" y="150"/>
                      <a:pt x="118" y="152"/>
                      <a:pt x="116" y="153"/>
                    </a:cubicBezTo>
                    <a:cubicBezTo>
                      <a:pt x="115" y="154"/>
                      <a:pt x="113" y="153"/>
                      <a:pt x="112" y="152"/>
                    </a:cubicBezTo>
                    <a:cubicBezTo>
                      <a:pt x="111" y="152"/>
                      <a:pt x="111" y="151"/>
                      <a:pt x="111" y="150"/>
                    </a:cubicBezTo>
                    <a:cubicBezTo>
                      <a:pt x="112" y="148"/>
                      <a:pt x="113" y="146"/>
                      <a:pt x="113" y="144"/>
                    </a:cubicBezTo>
                    <a:cubicBezTo>
                      <a:pt x="113" y="143"/>
                      <a:pt x="112" y="142"/>
                      <a:pt x="113" y="142"/>
                    </a:cubicBezTo>
                    <a:cubicBezTo>
                      <a:pt x="114" y="140"/>
                      <a:pt x="117" y="141"/>
                      <a:pt x="118" y="140"/>
                    </a:cubicBezTo>
                    <a:cubicBezTo>
                      <a:pt x="118" y="138"/>
                      <a:pt x="116" y="137"/>
                      <a:pt x="116" y="136"/>
                    </a:cubicBezTo>
                    <a:cubicBezTo>
                      <a:pt x="115" y="135"/>
                      <a:pt x="116" y="134"/>
                      <a:pt x="115" y="133"/>
                    </a:cubicBezTo>
                    <a:cubicBezTo>
                      <a:pt x="115" y="131"/>
                      <a:pt x="114" y="129"/>
                      <a:pt x="113" y="127"/>
                    </a:cubicBezTo>
                    <a:cubicBezTo>
                      <a:pt x="112" y="125"/>
                      <a:pt x="111" y="121"/>
                      <a:pt x="110" y="119"/>
                    </a:cubicBezTo>
                    <a:cubicBezTo>
                      <a:pt x="109" y="118"/>
                      <a:pt x="108" y="119"/>
                      <a:pt x="108" y="119"/>
                    </a:cubicBezTo>
                    <a:cubicBezTo>
                      <a:pt x="107" y="119"/>
                      <a:pt x="105" y="119"/>
                      <a:pt x="105" y="118"/>
                    </a:cubicBezTo>
                    <a:cubicBezTo>
                      <a:pt x="103" y="117"/>
                      <a:pt x="102" y="116"/>
                      <a:pt x="101" y="115"/>
                    </a:cubicBezTo>
                    <a:cubicBezTo>
                      <a:pt x="101" y="114"/>
                      <a:pt x="103" y="114"/>
                      <a:pt x="102" y="114"/>
                    </a:cubicBezTo>
                    <a:cubicBezTo>
                      <a:pt x="102" y="112"/>
                      <a:pt x="101" y="111"/>
                      <a:pt x="100" y="110"/>
                    </a:cubicBezTo>
                    <a:cubicBezTo>
                      <a:pt x="99" y="109"/>
                      <a:pt x="97" y="110"/>
                      <a:pt x="96" y="110"/>
                    </a:cubicBezTo>
                    <a:cubicBezTo>
                      <a:pt x="94" y="109"/>
                      <a:pt x="93" y="109"/>
                      <a:pt x="91" y="108"/>
                    </a:cubicBezTo>
                    <a:cubicBezTo>
                      <a:pt x="90" y="107"/>
                      <a:pt x="89" y="105"/>
                      <a:pt x="88" y="103"/>
                    </a:cubicBezTo>
                    <a:cubicBezTo>
                      <a:pt x="87" y="101"/>
                      <a:pt x="87" y="100"/>
                      <a:pt x="85" y="99"/>
                    </a:cubicBezTo>
                    <a:cubicBezTo>
                      <a:pt x="84" y="98"/>
                      <a:pt x="82" y="99"/>
                      <a:pt x="80" y="99"/>
                    </a:cubicBezTo>
                    <a:cubicBezTo>
                      <a:pt x="78" y="99"/>
                      <a:pt x="76" y="98"/>
                      <a:pt x="75" y="96"/>
                    </a:cubicBezTo>
                    <a:cubicBezTo>
                      <a:pt x="73" y="95"/>
                      <a:pt x="72" y="93"/>
                      <a:pt x="70" y="92"/>
                    </a:cubicBezTo>
                    <a:cubicBezTo>
                      <a:pt x="69" y="91"/>
                      <a:pt x="67" y="90"/>
                      <a:pt x="66" y="88"/>
                    </a:cubicBezTo>
                    <a:cubicBezTo>
                      <a:pt x="65" y="87"/>
                      <a:pt x="63" y="85"/>
                      <a:pt x="61" y="83"/>
                    </a:cubicBezTo>
                    <a:cubicBezTo>
                      <a:pt x="59" y="82"/>
                      <a:pt x="57" y="81"/>
                      <a:pt x="55" y="79"/>
                    </a:cubicBezTo>
                    <a:cubicBezTo>
                      <a:pt x="53" y="78"/>
                      <a:pt x="53" y="76"/>
                      <a:pt x="52" y="74"/>
                    </a:cubicBezTo>
                    <a:cubicBezTo>
                      <a:pt x="50" y="73"/>
                      <a:pt x="48" y="72"/>
                      <a:pt x="47" y="71"/>
                    </a:cubicBezTo>
                    <a:cubicBezTo>
                      <a:pt x="46" y="70"/>
                      <a:pt x="47" y="69"/>
                      <a:pt x="47" y="68"/>
                    </a:cubicBezTo>
                    <a:cubicBezTo>
                      <a:pt x="46" y="66"/>
                      <a:pt x="45" y="64"/>
                      <a:pt x="44" y="62"/>
                    </a:cubicBezTo>
                    <a:cubicBezTo>
                      <a:pt x="43" y="59"/>
                      <a:pt x="43" y="56"/>
                      <a:pt x="42" y="54"/>
                    </a:cubicBezTo>
                    <a:cubicBezTo>
                      <a:pt x="42" y="53"/>
                      <a:pt x="40" y="52"/>
                      <a:pt x="39" y="52"/>
                    </a:cubicBezTo>
                    <a:cubicBezTo>
                      <a:pt x="37" y="51"/>
                      <a:pt x="36" y="51"/>
                      <a:pt x="34" y="50"/>
                    </a:cubicBezTo>
                    <a:cubicBezTo>
                      <a:pt x="32" y="49"/>
                      <a:pt x="31" y="47"/>
                      <a:pt x="29" y="47"/>
                    </a:cubicBezTo>
                    <a:cubicBezTo>
                      <a:pt x="27" y="46"/>
                      <a:pt x="26" y="46"/>
                      <a:pt x="24" y="46"/>
                    </a:cubicBezTo>
                    <a:cubicBezTo>
                      <a:pt x="22" y="47"/>
                      <a:pt x="21" y="48"/>
                      <a:pt x="19" y="49"/>
                    </a:cubicBezTo>
                    <a:cubicBezTo>
                      <a:pt x="18" y="50"/>
                      <a:pt x="18" y="52"/>
                      <a:pt x="17" y="53"/>
                    </a:cubicBezTo>
                    <a:cubicBezTo>
                      <a:pt x="16" y="54"/>
                      <a:pt x="15" y="55"/>
                      <a:pt x="13" y="55"/>
                    </a:cubicBezTo>
                    <a:cubicBezTo>
                      <a:pt x="12" y="56"/>
                      <a:pt x="11" y="56"/>
                      <a:pt x="9" y="56"/>
                    </a:cubicBezTo>
                    <a:cubicBezTo>
                      <a:pt x="9" y="57"/>
                      <a:pt x="8" y="58"/>
                      <a:pt x="8" y="58"/>
                    </a:cubicBezTo>
                    <a:cubicBezTo>
                      <a:pt x="8" y="57"/>
                      <a:pt x="7" y="56"/>
                      <a:pt x="7" y="55"/>
                    </a:cubicBezTo>
                    <a:cubicBezTo>
                      <a:pt x="8" y="54"/>
                      <a:pt x="10" y="55"/>
                      <a:pt x="11" y="54"/>
                    </a:cubicBezTo>
                    <a:cubicBezTo>
                      <a:pt x="12" y="53"/>
                      <a:pt x="12" y="52"/>
                      <a:pt x="12" y="51"/>
                    </a:cubicBezTo>
                    <a:cubicBezTo>
                      <a:pt x="11" y="50"/>
                      <a:pt x="9" y="51"/>
                      <a:pt x="8" y="51"/>
                    </a:cubicBezTo>
                    <a:cubicBezTo>
                      <a:pt x="6" y="50"/>
                      <a:pt x="4" y="49"/>
                      <a:pt x="3" y="47"/>
                    </a:cubicBezTo>
                    <a:cubicBezTo>
                      <a:pt x="2" y="46"/>
                      <a:pt x="3" y="44"/>
                      <a:pt x="3" y="42"/>
                    </a:cubicBezTo>
                    <a:cubicBezTo>
                      <a:pt x="3" y="41"/>
                      <a:pt x="4" y="40"/>
                      <a:pt x="3" y="38"/>
                    </a:cubicBezTo>
                    <a:cubicBezTo>
                      <a:pt x="3" y="37"/>
                      <a:pt x="0" y="37"/>
                      <a:pt x="0" y="36"/>
                    </a:cubicBezTo>
                    <a:cubicBezTo>
                      <a:pt x="0" y="35"/>
                      <a:pt x="1" y="34"/>
                      <a:pt x="1" y="33"/>
                    </a:cubicBezTo>
                    <a:cubicBezTo>
                      <a:pt x="2" y="32"/>
                      <a:pt x="4" y="32"/>
                      <a:pt x="5" y="31"/>
                    </a:cubicBezTo>
                    <a:cubicBezTo>
                      <a:pt x="5" y="30"/>
                      <a:pt x="4" y="28"/>
                      <a:pt x="4" y="27"/>
                    </a:cubicBezTo>
                    <a:cubicBezTo>
                      <a:pt x="3" y="26"/>
                      <a:pt x="1" y="25"/>
                      <a:pt x="0" y="23"/>
                    </a:cubicBezTo>
                    <a:cubicBezTo>
                      <a:pt x="0" y="23"/>
                      <a:pt x="0" y="22"/>
                      <a:pt x="1" y="21"/>
                    </a:cubicBezTo>
                    <a:cubicBezTo>
                      <a:pt x="1" y="21"/>
                      <a:pt x="3" y="21"/>
                      <a:pt x="4" y="20"/>
                    </a:cubicBezTo>
                    <a:cubicBezTo>
                      <a:pt x="5" y="20"/>
                      <a:pt x="6" y="21"/>
                      <a:pt x="7" y="20"/>
                    </a:cubicBezTo>
                    <a:cubicBezTo>
                      <a:pt x="8" y="20"/>
                      <a:pt x="9" y="19"/>
                      <a:pt x="10" y="19"/>
                    </a:cubicBezTo>
                    <a:cubicBezTo>
                      <a:pt x="11" y="19"/>
                      <a:pt x="12" y="20"/>
                      <a:pt x="13" y="20"/>
                    </a:cubicBezTo>
                    <a:cubicBezTo>
                      <a:pt x="15" y="19"/>
                      <a:pt x="16" y="18"/>
                      <a:pt x="17" y="16"/>
                    </a:cubicBezTo>
                    <a:cubicBezTo>
                      <a:pt x="17" y="15"/>
                      <a:pt x="17" y="14"/>
                      <a:pt x="17" y="13"/>
                    </a:cubicBezTo>
                    <a:cubicBezTo>
                      <a:pt x="18" y="12"/>
                      <a:pt x="19" y="10"/>
                      <a:pt x="20" y="10"/>
                    </a:cubicBezTo>
                    <a:cubicBezTo>
                      <a:pt x="22" y="11"/>
                      <a:pt x="20" y="14"/>
                      <a:pt x="21" y="15"/>
                    </a:cubicBezTo>
                    <a:cubicBezTo>
                      <a:pt x="22" y="16"/>
                      <a:pt x="23" y="16"/>
                      <a:pt x="24" y="17"/>
                    </a:cubicBezTo>
                    <a:cubicBezTo>
                      <a:pt x="25" y="17"/>
                      <a:pt x="25" y="19"/>
                      <a:pt x="26" y="19"/>
                    </a:cubicBezTo>
                    <a:cubicBezTo>
                      <a:pt x="27" y="19"/>
                      <a:pt x="28" y="19"/>
                      <a:pt x="29" y="18"/>
                    </a:cubicBezTo>
                    <a:cubicBezTo>
                      <a:pt x="30" y="17"/>
                      <a:pt x="30" y="15"/>
                      <a:pt x="30" y="13"/>
                    </a:cubicBezTo>
                    <a:cubicBezTo>
                      <a:pt x="30" y="12"/>
                      <a:pt x="30" y="11"/>
                      <a:pt x="31" y="11"/>
                    </a:cubicBezTo>
                    <a:cubicBezTo>
                      <a:pt x="33" y="11"/>
                      <a:pt x="33" y="13"/>
                      <a:pt x="34" y="13"/>
                    </a:cubicBezTo>
                    <a:cubicBezTo>
                      <a:pt x="35" y="14"/>
                      <a:pt x="37" y="13"/>
                      <a:pt x="38" y="13"/>
                    </a:cubicBezTo>
                    <a:cubicBezTo>
                      <a:pt x="39" y="13"/>
                      <a:pt x="40" y="14"/>
                      <a:pt x="40" y="14"/>
                    </a:cubicBezTo>
                    <a:cubicBezTo>
                      <a:pt x="41" y="12"/>
                      <a:pt x="40" y="11"/>
                      <a:pt x="40" y="9"/>
                    </a:cubicBezTo>
                    <a:cubicBezTo>
                      <a:pt x="40" y="9"/>
                      <a:pt x="40" y="8"/>
                      <a:pt x="41" y="8"/>
                    </a:cubicBezTo>
                    <a:cubicBezTo>
                      <a:pt x="42" y="8"/>
                      <a:pt x="43" y="10"/>
                      <a:pt x="44" y="10"/>
                    </a:cubicBezTo>
                    <a:cubicBezTo>
                      <a:pt x="45" y="9"/>
                      <a:pt x="44" y="7"/>
                      <a:pt x="44" y="6"/>
                    </a:cubicBezTo>
                    <a:cubicBezTo>
                      <a:pt x="44" y="5"/>
                      <a:pt x="44" y="4"/>
                      <a:pt x="45" y="4"/>
                    </a:cubicBezTo>
                    <a:cubicBezTo>
                      <a:pt x="46" y="4"/>
                      <a:pt x="47" y="5"/>
                      <a:pt x="48" y="5"/>
                    </a:cubicBezTo>
                    <a:cubicBezTo>
                      <a:pt x="50" y="5"/>
                      <a:pt x="51" y="6"/>
                      <a:pt x="52" y="6"/>
                    </a:cubicBezTo>
                    <a:cubicBezTo>
                      <a:pt x="53" y="5"/>
                      <a:pt x="52" y="3"/>
                      <a:pt x="52" y="3"/>
                    </a:cubicBezTo>
                    <a:cubicBezTo>
                      <a:pt x="54" y="2"/>
                      <a:pt x="55" y="2"/>
                      <a:pt x="57" y="2"/>
                    </a:cubicBezTo>
                    <a:cubicBezTo>
                      <a:pt x="59" y="1"/>
                      <a:pt x="60" y="2"/>
                      <a:pt x="62" y="1"/>
                    </a:cubicBezTo>
                    <a:cubicBezTo>
                      <a:pt x="63" y="1"/>
                      <a:pt x="64" y="0"/>
                      <a:pt x="66" y="0"/>
                    </a:cubicBezTo>
                    <a:cubicBezTo>
                      <a:pt x="66" y="1"/>
                      <a:pt x="65" y="2"/>
                      <a:pt x="66" y="3"/>
                    </a:cubicBezTo>
                    <a:cubicBezTo>
                      <a:pt x="66" y="5"/>
                      <a:pt x="67" y="6"/>
                      <a:pt x="69" y="7"/>
                    </a:cubicBezTo>
                    <a:cubicBezTo>
                      <a:pt x="70" y="7"/>
                      <a:pt x="73" y="7"/>
                      <a:pt x="75" y="8"/>
                    </a:cubicBezTo>
                    <a:cubicBezTo>
                      <a:pt x="77" y="8"/>
                      <a:pt x="80" y="9"/>
                      <a:pt x="83" y="9"/>
                    </a:cubicBezTo>
                    <a:cubicBezTo>
                      <a:pt x="83" y="9"/>
                      <a:pt x="83" y="10"/>
                      <a:pt x="84" y="10"/>
                    </a:cubicBezTo>
                    <a:cubicBezTo>
                      <a:pt x="83" y="11"/>
                      <a:pt x="81" y="11"/>
                      <a:pt x="81" y="12"/>
                    </a:cubicBezTo>
                    <a:cubicBezTo>
                      <a:pt x="80" y="13"/>
                      <a:pt x="82" y="14"/>
                      <a:pt x="82" y="16"/>
                    </a:cubicBezTo>
                    <a:cubicBezTo>
                      <a:pt x="83" y="17"/>
                      <a:pt x="81" y="18"/>
                      <a:pt x="82" y="20"/>
                    </a:cubicBezTo>
                    <a:cubicBezTo>
                      <a:pt x="82" y="21"/>
                      <a:pt x="83" y="22"/>
                      <a:pt x="84" y="24"/>
                    </a:cubicBezTo>
                    <a:close/>
                  </a:path>
                </a:pathLst>
              </a:custGeom>
              <a:solidFill>
                <a:srgbClr val="DDDDDD"/>
              </a:solidFill>
              <a:ln w="3175" cap="rnd">
                <a:solidFill>
                  <a:schemeClr val="bg1"/>
                </a:solidFill>
                <a:round/>
                <a:headEnd/>
                <a:tailEnd/>
              </a:ln>
            </p:spPr>
            <p:txBody>
              <a:bodyPr/>
              <a:lstStyle/>
              <a:p>
                <a:endParaRPr lang="fr-FR"/>
              </a:p>
            </p:txBody>
          </p:sp>
          <p:sp>
            <p:nvSpPr>
              <p:cNvPr id="9237" name="Freeform 19"/>
              <p:cNvSpPr>
                <a:spLocks noChangeAspect="1"/>
              </p:cNvSpPr>
              <p:nvPr/>
            </p:nvSpPr>
            <p:spPr bwMode="auto">
              <a:xfrm>
                <a:off x="2436" y="2809"/>
                <a:ext cx="261" cy="168"/>
              </a:xfrm>
              <a:custGeom>
                <a:avLst/>
                <a:gdLst>
                  <a:gd name="T0" fmla="*/ 1816763028 w 54"/>
                  <a:gd name="T1" fmla="*/ 728774344 h 34"/>
                  <a:gd name="T2" fmla="*/ 1780782622 w 54"/>
                  <a:gd name="T3" fmla="*/ 598750308 h 34"/>
                  <a:gd name="T4" fmla="*/ 1648233326 w 54"/>
                  <a:gd name="T5" fmla="*/ 728774344 h 34"/>
                  <a:gd name="T6" fmla="*/ 1544581942 w 54"/>
                  <a:gd name="T7" fmla="*/ 598750308 h 34"/>
                  <a:gd name="T8" fmla="*/ 1446604967 w 54"/>
                  <a:gd name="T9" fmla="*/ 554666496 h 34"/>
                  <a:gd name="T10" fmla="*/ 1446604967 w 54"/>
                  <a:gd name="T11" fmla="*/ 425004391 h 34"/>
                  <a:gd name="T12" fmla="*/ 1446604967 w 54"/>
                  <a:gd name="T13" fmla="*/ 347491993 h 34"/>
                  <a:gd name="T14" fmla="*/ 1412042545 w 54"/>
                  <a:gd name="T15" fmla="*/ 217830758 h 34"/>
                  <a:gd name="T16" fmla="*/ 1315848567 w 54"/>
                  <a:gd name="T17" fmla="*/ 86012839 h 34"/>
                  <a:gd name="T18" fmla="*/ 1141580424 w 54"/>
                  <a:gd name="T19" fmla="*/ 86012839 h 34"/>
                  <a:gd name="T20" fmla="*/ 1009042264 w 54"/>
                  <a:gd name="T21" fmla="*/ 0 h 34"/>
                  <a:gd name="T22" fmla="*/ 1009042264 w 54"/>
                  <a:gd name="T23" fmla="*/ 130023680 h 34"/>
                  <a:gd name="T24" fmla="*/ 911370910 w 54"/>
                  <a:gd name="T25" fmla="*/ 173745996 h 34"/>
                  <a:gd name="T26" fmla="*/ 807720764 w 54"/>
                  <a:gd name="T27" fmla="*/ 259758795 h 34"/>
                  <a:gd name="T28" fmla="*/ 640669520 w 54"/>
                  <a:gd name="T29" fmla="*/ 217830758 h 34"/>
                  <a:gd name="T30" fmla="*/ 535489102 w 54"/>
                  <a:gd name="T31" fmla="*/ 303828694 h 34"/>
                  <a:gd name="T32" fmla="*/ 403000435 w 54"/>
                  <a:gd name="T33" fmla="*/ 259758795 h 34"/>
                  <a:gd name="T34" fmla="*/ 333862599 w 54"/>
                  <a:gd name="T35" fmla="*/ 303828694 h 34"/>
                  <a:gd name="T36" fmla="*/ 403000435 w 54"/>
                  <a:gd name="T37" fmla="*/ 380920262 h 34"/>
                  <a:gd name="T38" fmla="*/ 272244576 w 54"/>
                  <a:gd name="T39" fmla="*/ 554666496 h 34"/>
                  <a:gd name="T40" fmla="*/ 167114734 w 54"/>
                  <a:gd name="T41" fmla="*/ 684763265 h 34"/>
                  <a:gd name="T42" fmla="*/ 103650495 w 54"/>
                  <a:gd name="T43" fmla="*/ 858509183 h 34"/>
                  <a:gd name="T44" fmla="*/ 69075061 w 54"/>
                  <a:gd name="T45" fmla="*/ 1032255100 h 34"/>
                  <a:gd name="T46" fmla="*/ 34575463 w 54"/>
                  <a:gd name="T47" fmla="*/ 1241234673 h 34"/>
                  <a:gd name="T48" fmla="*/ 167114734 w 54"/>
                  <a:gd name="T49" fmla="*/ 1076339545 h 34"/>
                  <a:gd name="T50" fmla="*/ 272244576 w 54"/>
                  <a:gd name="T51" fmla="*/ 1076339545 h 34"/>
                  <a:gd name="T52" fmla="*/ 333862599 w 54"/>
                  <a:gd name="T53" fmla="*/ 1109697294 h 34"/>
                  <a:gd name="T54" fmla="*/ 333862599 w 54"/>
                  <a:gd name="T55" fmla="*/ 1283513416 h 34"/>
                  <a:gd name="T56" fmla="*/ 437513055 w 54"/>
                  <a:gd name="T57" fmla="*/ 1413540139 h 34"/>
                  <a:gd name="T58" fmla="*/ 535489102 w 54"/>
                  <a:gd name="T59" fmla="*/ 1413540139 h 34"/>
                  <a:gd name="T60" fmla="*/ 640669520 w 54"/>
                  <a:gd name="T61" fmla="*/ 1371246850 h 34"/>
                  <a:gd name="T62" fmla="*/ 737166800 w 54"/>
                  <a:gd name="T63" fmla="*/ 1413540139 h 34"/>
                  <a:gd name="T64" fmla="*/ 876808488 w 54"/>
                  <a:gd name="T65" fmla="*/ 1241234673 h 34"/>
                  <a:gd name="T66" fmla="*/ 876808488 w 54"/>
                  <a:gd name="T67" fmla="*/ 1109697294 h 34"/>
                  <a:gd name="T68" fmla="*/ 974528717 w 54"/>
                  <a:gd name="T69" fmla="*/ 988521043 h 34"/>
                  <a:gd name="T70" fmla="*/ 1009042264 w 54"/>
                  <a:gd name="T71" fmla="*/ 1197500616 h 34"/>
                  <a:gd name="T72" fmla="*/ 1112691174 w 54"/>
                  <a:gd name="T73" fmla="*/ 1283513416 h 34"/>
                  <a:gd name="T74" fmla="*/ 1176156457 w 54"/>
                  <a:gd name="T75" fmla="*/ 1371246850 h 34"/>
                  <a:gd name="T76" fmla="*/ 1279806604 w 54"/>
                  <a:gd name="T77" fmla="*/ 1327525443 h 34"/>
                  <a:gd name="T78" fmla="*/ 1315848567 w 54"/>
                  <a:gd name="T79" fmla="*/ 1109697294 h 34"/>
                  <a:gd name="T80" fmla="*/ 1342968431 w 54"/>
                  <a:gd name="T81" fmla="*/ 1032255100 h 34"/>
                  <a:gd name="T82" fmla="*/ 1446604967 w 54"/>
                  <a:gd name="T83" fmla="*/ 1109697294 h 34"/>
                  <a:gd name="T84" fmla="*/ 1579092396 w 54"/>
                  <a:gd name="T85" fmla="*/ 1109697294 h 34"/>
                  <a:gd name="T86" fmla="*/ 1648233326 w 54"/>
                  <a:gd name="T87" fmla="*/ 1153431351 h 34"/>
                  <a:gd name="T88" fmla="*/ 1648233326 w 54"/>
                  <a:gd name="T89" fmla="*/ 946239771 h 34"/>
                  <a:gd name="T90" fmla="*/ 1684286735 w 54"/>
                  <a:gd name="T91" fmla="*/ 902594260 h 34"/>
                  <a:gd name="T92" fmla="*/ 1780782622 w 54"/>
                  <a:gd name="T93" fmla="*/ 988521043 h 34"/>
                  <a:gd name="T94" fmla="*/ 1780782622 w 54"/>
                  <a:gd name="T95" fmla="*/ 814790305 h 34"/>
                  <a:gd name="T96" fmla="*/ 1816763028 w 54"/>
                  <a:gd name="T97" fmla="*/ 728774344 h 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34"/>
                  <a:gd name="T149" fmla="*/ 54 w 54"/>
                  <a:gd name="T150" fmla="*/ 34 h 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34">
                    <a:moveTo>
                      <a:pt x="54" y="17"/>
                    </a:moveTo>
                    <a:cubicBezTo>
                      <a:pt x="53" y="16"/>
                      <a:pt x="54" y="14"/>
                      <a:pt x="53" y="14"/>
                    </a:cubicBezTo>
                    <a:cubicBezTo>
                      <a:pt x="51" y="14"/>
                      <a:pt x="51" y="17"/>
                      <a:pt x="49" y="17"/>
                    </a:cubicBezTo>
                    <a:cubicBezTo>
                      <a:pt x="48" y="17"/>
                      <a:pt x="47" y="15"/>
                      <a:pt x="46" y="14"/>
                    </a:cubicBezTo>
                    <a:cubicBezTo>
                      <a:pt x="45" y="13"/>
                      <a:pt x="43" y="14"/>
                      <a:pt x="43" y="13"/>
                    </a:cubicBezTo>
                    <a:cubicBezTo>
                      <a:pt x="42" y="13"/>
                      <a:pt x="43" y="11"/>
                      <a:pt x="43" y="10"/>
                    </a:cubicBezTo>
                    <a:cubicBezTo>
                      <a:pt x="43" y="10"/>
                      <a:pt x="43" y="9"/>
                      <a:pt x="43" y="8"/>
                    </a:cubicBezTo>
                    <a:cubicBezTo>
                      <a:pt x="42" y="7"/>
                      <a:pt x="42" y="6"/>
                      <a:pt x="42" y="5"/>
                    </a:cubicBezTo>
                    <a:cubicBezTo>
                      <a:pt x="41" y="4"/>
                      <a:pt x="40" y="3"/>
                      <a:pt x="39" y="2"/>
                    </a:cubicBezTo>
                    <a:cubicBezTo>
                      <a:pt x="37" y="2"/>
                      <a:pt x="36" y="2"/>
                      <a:pt x="34" y="2"/>
                    </a:cubicBezTo>
                    <a:cubicBezTo>
                      <a:pt x="33" y="2"/>
                      <a:pt x="31" y="0"/>
                      <a:pt x="30" y="0"/>
                    </a:cubicBezTo>
                    <a:cubicBezTo>
                      <a:pt x="29" y="0"/>
                      <a:pt x="31" y="2"/>
                      <a:pt x="30" y="3"/>
                    </a:cubicBezTo>
                    <a:cubicBezTo>
                      <a:pt x="29" y="4"/>
                      <a:pt x="28" y="3"/>
                      <a:pt x="27" y="4"/>
                    </a:cubicBezTo>
                    <a:cubicBezTo>
                      <a:pt x="26" y="4"/>
                      <a:pt x="25" y="5"/>
                      <a:pt x="24" y="6"/>
                    </a:cubicBezTo>
                    <a:cubicBezTo>
                      <a:pt x="22" y="6"/>
                      <a:pt x="20" y="5"/>
                      <a:pt x="19" y="5"/>
                    </a:cubicBezTo>
                    <a:cubicBezTo>
                      <a:pt x="18" y="6"/>
                      <a:pt x="17" y="7"/>
                      <a:pt x="16" y="7"/>
                    </a:cubicBezTo>
                    <a:cubicBezTo>
                      <a:pt x="14" y="7"/>
                      <a:pt x="13" y="5"/>
                      <a:pt x="12" y="6"/>
                    </a:cubicBezTo>
                    <a:cubicBezTo>
                      <a:pt x="11" y="6"/>
                      <a:pt x="10" y="7"/>
                      <a:pt x="10" y="7"/>
                    </a:cubicBezTo>
                    <a:cubicBezTo>
                      <a:pt x="10" y="8"/>
                      <a:pt x="12" y="8"/>
                      <a:pt x="12" y="9"/>
                    </a:cubicBezTo>
                    <a:cubicBezTo>
                      <a:pt x="11" y="10"/>
                      <a:pt x="9" y="12"/>
                      <a:pt x="8" y="13"/>
                    </a:cubicBezTo>
                    <a:cubicBezTo>
                      <a:pt x="7" y="14"/>
                      <a:pt x="5" y="15"/>
                      <a:pt x="5" y="16"/>
                    </a:cubicBezTo>
                    <a:cubicBezTo>
                      <a:pt x="4" y="17"/>
                      <a:pt x="3" y="19"/>
                      <a:pt x="3" y="20"/>
                    </a:cubicBezTo>
                    <a:cubicBezTo>
                      <a:pt x="2" y="21"/>
                      <a:pt x="2" y="23"/>
                      <a:pt x="2" y="24"/>
                    </a:cubicBezTo>
                    <a:cubicBezTo>
                      <a:pt x="1" y="26"/>
                      <a:pt x="0" y="28"/>
                      <a:pt x="1" y="29"/>
                    </a:cubicBezTo>
                    <a:cubicBezTo>
                      <a:pt x="3" y="29"/>
                      <a:pt x="4" y="26"/>
                      <a:pt x="5" y="25"/>
                    </a:cubicBezTo>
                    <a:cubicBezTo>
                      <a:pt x="6" y="25"/>
                      <a:pt x="7" y="25"/>
                      <a:pt x="8" y="25"/>
                    </a:cubicBezTo>
                    <a:cubicBezTo>
                      <a:pt x="9" y="25"/>
                      <a:pt x="9" y="26"/>
                      <a:pt x="10" y="26"/>
                    </a:cubicBezTo>
                    <a:cubicBezTo>
                      <a:pt x="10" y="27"/>
                      <a:pt x="10" y="29"/>
                      <a:pt x="10" y="30"/>
                    </a:cubicBezTo>
                    <a:cubicBezTo>
                      <a:pt x="11" y="31"/>
                      <a:pt x="12" y="32"/>
                      <a:pt x="13" y="33"/>
                    </a:cubicBezTo>
                    <a:cubicBezTo>
                      <a:pt x="14" y="33"/>
                      <a:pt x="15" y="34"/>
                      <a:pt x="16" y="33"/>
                    </a:cubicBezTo>
                    <a:cubicBezTo>
                      <a:pt x="17" y="33"/>
                      <a:pt x="18" y="32"/>
                      <a:pt x="19" y="32"/>
                    </a:cubicBezTo>
                    <a:cubicBezTo>
                      <a:pt x="20" y="32"/>
                      <a:pt x="21" y="33"/>
                      <a:pt x="22" y="33"/>
                    </a:cubicBezTo>
                    <a:cubicBezTo>
                      <a:pt x="24" y="32"/>
                      <a:pt x="25" y="31"/>
                      <a:pt x="26" y="29"/>
                    </a:cubicBezTo>
                    <a:cubicBezTo>
                      <a:pt x="26" y="28"/>
                      <a:pt x="26" y="27"/>
                      <a:pt x="26" y="26"/>
                    </a:cubicBezTo>
                    <a:cubicBezTo>
                      <a:pt x="27" y="25"/>
                      <a:pt x="28" y="23"/>
                      <a:pt x="29" y="23"/>
                    </a:cubicBezTo>
                    <a:cubicBezTo>
                      <a:pt x="31" y="24"/>
                      <a:pt x="29" y="27"/>
                      <a:pt x="30" y="28"/>
                    </a:cubicBezTo>
                    <a:cubicBezTo>
                      <a:pt x="31" y="29"/>
                      <a:pt x="32" y="29"/>
                      <a:pt x="33" y="30"/>
                    </a:cubicBezTo>
                    <a:cubicBezTo>
                      <a:pt x="34" y="30"/>
                      <a:pt x="34" y="32"/>
                      <a:pt x="35" y="32"/>
                    </a:cubicBezTo>
                    <a:cubicBezTo>
                      <a:pt x="36" y="32"/>
                      <a:pt x="37" y="32"/>
                      <a:pt x="38" y="31"/>
                    </a:cubicBezTo>
                    <a:cubicBezTo>
                      <a:pt x="39" y="30"/>
                      <a:pt x="39" y="28"/>
                      <a:pt x="39" y="26"/>
                    </a:cubicBezTo>
                    <a:cubicBezTo>
                      <a:pt x="39" y="25"/>
                      <a:pt x="39" y="24"/>
                      <a:pt x="40" y="24"/>
                    </a:cubicBezTo>
                    <a:cubicBezTo>
                      <a:pt x="42" y="24"/>
                      <a:pt x="42" y="26"/>
                      <a:pt x="43" y="26"/>
                    </a:cubicBezTo>
                    <a:cubicBezTo>
                      <a:pt x="44" y="27"/>
                      <a:pt x="46" y="26"/>
                      <a:pt x="47" y="26"/>
                    </a:cubicBezTo>
                    <a:cubicBezTo>
                      <a:pt x="48" y="26"/>
                      <a:pt x="49" y="27"/>
                      <a:pt x="49" y="27"/>
                    </a:cubicBezTo>
                    <a:cubicBezTo>
                      <a:pt x="50" y="25"/>
                      <a:pt x="49" y="24"/>
                      <a:pt x="49" y="22"/>
                    </a:cubicBezTo>
                    <a:cubicBezTo>
                      <a:pt x="49" y="22"/>
                      <a:pt x="49" y="21"/>
                      <a:pt x="50" y="21"/>
                    </a:cubicBezTo>
                    <a:cubicBezTo>
                      <a:pt x="51" y="21"/>
                      <a:pt x="52" y="23"/>
                      <a:pt x="53" y="23"/>
                    </a:cubicBezTo>
                    <a:cubicBezTo>
                      <a:pt x="54" y="22"/>
                      <a:pt x="53" y="20"/>
                      <a:pt x="53" y="19"/>
                    </a:cubicBezTo>
                    <a:cubicBezTo>
                      <a:pt x="53" y="18"/>
                      <a:pt x="53" y="17"/>
                      <a:pt x="54" y="17"/>
                    </a:cubicBezTo>
                    <a:close/>
                  </a:path>
                </a:pathLst>
              </a:custGeom>
              <a:solidFill>
                <a:srgbClr val="DDDDDD"/>
              </a:solidFill>
              <a:ln w="3175" cap="rnd">
                <a:solidFill>
                  <a:schemeClr val="bg1"/>
                </a:solidFill>
                <a:round/>
                <a:headEnd/>
                <a:tailEnd/>
              </a:ln>
            </p:spPr>
            <p:txBody>
              <a:bodyPr/>
              <a:lstStyle/>
              <a:p>
                <a:endParaRPr lang="fr-FR"/>
              </a:p>
            </p:txBody>
          </p:sp>
          <p:sp>
            <p:nvSpPr>
              <p:cNvPr id="9238" name="Freeform 20"/>
              <p:cNvSpPr>
                <a:spLocks noChangeAspect="1"/>
              </p:cNvSpPr>
              <p:nvPr/>
            </p:nvSpPr>
            <p:spPr bwMode="auto">
              <a:xfrm>
                <a:off x="2640" y="2699"/>
                <a:ext cx="444" cy="233"/>
              </a:xfrm>
              <a:custGeom>
                <a:avLst/>
                <a:gdLst>
                  <a:gd name="T0" fmla="*/ 2147483647 w 91"/>
                  <a:gd name="T1" fmla="*/ 1372069460 h 48"/>
                  <a:gd name="T2" fmla="*/ 2147483647 w 91"/>
                  <a:gd name="T3" fmla="*/ 1307926755 h 48"/>
                  <a:gd name="T4" fmla="*/ 2147483647 w 91"/>
                  <a:gd name="T5" fmla="*/ 1307926755 h 48"/>
                  <a:gd name="T6" fmla="*/ 2147483647 w 91"/>
                  <a:gd name="T7" fmla="*/ 1089411658 h 48"/>
                  <a:gd name="T8" fmla="*/ 2147483647 w 91"/>
                  <a:gd name="T9" fmla="*/ 987682647 h 48"/>
                  <a:gd name="T10" fmla="*/ 2147483647 w 91"/>
                  <a:gd name="T11" fmla="*/ 878262154 h 48"/>
                  <a:gd name="T12" fmla="*/ 2147483647 w 91"/>
                  <a:gd name="T13" fmla="*/ 849872200 h 48"/>
                  <a:gd name="T14" fmla="*/ 2147483647 w 91"/>
                  <a:gd name="T15" fmla="*/ 668956146 h 48"/>
                  <a:gd name="T16" fmla="*/ 2147483647 w 91"/>
                  <a:gd name="T17" fmla="*/ 529563319 h 48"/>
                  <a:gd name="T18" fmla="*/ 2147483647 w 91"/>
                  <a:gd name="T19" fmla="*/ 384713168 h 48"/>
                  <a:gd name="T20" fmla="*/ 2147483647 w 91"/>
                  <a:gd name="T21" fmla="*/ 246905439 h 48"/>
                  <a:gd name="T22" fmla="*/ 2147483647 w 91"/>
                  <a:gd name="T23" fmla="*/ 210836585 h 48"/>
                  <a:gd name="T24" fmla="*/ 2147483647 w 91"/>
                  <a:gd name="T25" fmla="*/ 210836585 h 48"/>
                  <a:gd name="T26" fmla="*/ 2147483647 w 91"/>
                  <a:gd name="T27" fmla="*/ 109094643 h 48"/>
                  <a:gd name="T28" fmla="*/ 2147483647 w 91"/>
                  <a:gd name="T29" fmla="*/ 73352318 h 48"/>
                  <a:gd name="T30" fmla="*/ 2147483647 w 91"/>
                  <a:gd name="T31" fmla="*/ 36068204 h 48"/>
                  <a:gd name="T32" fmla="*/ 2147483647 w 91"/>
                  <a:gd name="T33" fmla="*/ 210836585 h 48"/>
                  <a:gd name="T34" fmla="*/ 2124829732 w 91"/>
                  <a:gd name="T35" fmla="*/ 320257699 h 48"/>
                  <a:gd name="T36" fmla="*/ 1903856997 w 91"/>
                  <a:gd name="T37" fmla="*/ 210836585 h 48"/>
                  <a:gd name="T38" fmla="*/ 1903856997 w 91"/>
                  <a:gd name="T39" fmla="*/ 320257699 h 48"/>
                  <a:gd name="T40" fmla="*/ 1712769142 w 91"/>
                  <a:gd name="T41" fmla="*/ 320257699 h 48"/>
                  <a:gd name="T42" fmla="*/ 1712769142 w 91"/>
                  <a:gd name="T43" fmla="*/ 457739072 h 48"/>
                  <a:gd name="T44" fmla="*/ 1452619812 w 91"/>
                  <a:gd name="T45" fmla="*/ 567213932 h 48"/>
                  <a:gd name="T46" fmla="*/ 1529371715 w 91"/>
                  <a:gd name="T47" fmla="*/ 776533144 h 48"/>
                  <a:gd name="T48" fmla="*/ 1231648639 w 91"/>
                  <a:gd name="T49" fmla="*/ 878262154 h 48"/>
                  <a:gd name="T50" fmla="*/ 932346446 w 91"/>
                  <a:gd name="T51" fmla="*/ 951614259 h 48"/>
                  <a:gd name="T52" fmla="*/ 780420822 w 91"/>
                  <a:gd name="T53" fmla="*/ 1061024189 h 48"/>
                  <a:gd name="T54" fmla="*/ 597038852 w 91"/>
                  <a:gd name="T55" fmla="*/ 987682647 h 48"/>
                  <a:gd name="T56" fmla="*/ 412060434 w 91"/>
                  <a:gd name="T57" fmla="*/ 987682647 h 48"/>
                  <a:gd name="T58" fmla="*/ 336888898 w 91"/>
                  <a:gd name="T59" fmla="*/ 1125165030 h 48"/>
                  <a:gd name="T60" fmla="*/ 114339115 w 91"/>
                  <a:gd name="T61" fmla="*/ 951614259 h 48"/>
                  <a:gd name="T62" fmla="*/ 37585778 w 91"/>
                  <a:gd name="T63" fmla="*/ 1089411658 h 48"/>
                  <a:gd name="T64" fmla="*/ 37585778 w 91"/>
                  <a:gd name="T65" fmla="*/ 1162763762 h 48"/>
                  <a:gd name="T66" fmla="*/ 37585778 w 91"/>
                  <a:gd name="T67" fmla="*/ 1270340760 h 48"/>
                  <a:gd name="T68" fmla="*/ 153503141 w 91"/>
                  <a:gd name="T69" fmla="*/ 1307926755 h 48"/>
                  <a:gd name="T70" fmla="*/ 260135980 w 91"/>
                  <a:gd name="T71" fmla="*/ 1409668813 h 48"/>
                  <a:gd name="T72" fmla="*/ 412060434 w 91"/>
                  <a:gd name="T73" fmla="*/ 1307926755 h 48"/>
                  <a:gd name="T74" fmla="*/ 451224851 w 91"/>
                  <a:gd name="T75" fmla="*/ 1409668813 h 48"/>
                  <a:gd name="T76" fmla="*/ 557874123 w 91"/>
                  <a:gd name="T77" fmla="*/ 1445422807 h 48"/>
                  <a:gd name="T78" fmla="*/ 711374337 w 91"/>
                  <a:gd name="T79" fmla="*/ 1481489953 h 48"/>
                  <a:gd name="T80" fmla="*/ 711374337 w 91"/>
                  <a:gd name="T81" fmla="*/ 1372069460 h 48"/>
                  <a:gd name="T82" fmla="*/ 894759898 w 91"/>
                  <a:gd name="T83" fmla="*/ 1336315466 h 48"/>
                  <a:gd name="T84" fmla="*/ 1078144834 w 91"/>
                  <a:gd name="T85" fmla="*/ 1307926755 h 48"/>
                  <a:gd name="T86" fmla="*/ 1231648639 w 91"/>
                  <a:gd name="T87" fmla="*/ 1270340760 h 48"/>
                  <a:gd name="T88" fmla="*/ 1231648639 w 91"/>
                  <a:gd name="T89" fmla="*/ 1372069460 h 48"/>
                  <a:gd name="T90" fmla="*/ 1345984280 w 91"/>
                  <a:gd name="T91" fmla="*/ 1518762485 h 48"/>
                  <a:gd name="T92" fmla="*/ 1566955765 w 91"/>
                  <a:gd name="T93" fmla="*/ 1554583583 h 48"/>
                  <a:gd name="T94" fmla="*/ 1866339147 w 91"/>
                  <a:gd name="T95" fmla="*/ 1583218342 h 48"/>
                  <a:gd name="T96" fmla="*/ 1903856997 w 91"/>
                  <a:gd name="T97" fmla="*/ 1618974821 h 48"/>
                  <a:gd name="T98" fmla="*/ 2147483647 w 91"/>
                  <a:gd name="T99" fmla="*/ 1692326926 h 48"/>
                  <a:gd name="T100" fmla="*/ 2147483647 w 91"/>
                  <a:gd name="T101" fmla="*/ 1554583583 h 48"/>
                  <a:gd name="T102" fmla="*/ 2147483647 w 91"/>
                  <a:gd name="T103" fmla="*/ 1554583583 h 48"/>
                  <a:gd name="T104" fmla="*/ 2147483647 w 91"/>
                  <a:gd name="T105" fmla="*/ 1518762485 h 48"/>
                  <a:gd name="T106" fmla="*/ 2147483647 w 91"/>
                  <a:gd name="T107" fmla="*/ 1372069460 h 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48"/>
                  <a:gd name="T164" fmla="*/ 91 w 91"/>
                  <a:gd name="T165" fmla="*/ 48 h 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48">
                    <a:moveTo>
                      <a:pt x="81" y="39"/>
                    </a:moveTo>
                    <a:cubicBezTo>
                      <a:pt x="81" y="38"/>
                      <a:pt x="81" y="37"/>
                      <a:pt x="82" y="37"/>
                    </a:cubicBezTo>
                    <a:cubicBezTo>
                      <a:pt x="82" y="36"/>
                      <a:pt x="84" y="37"/>
                      <a:pt x="84" y="37"/>
                    </a:cubicBezTo>
                    <a:cubicBezTo>
                      <a:pt x="84" y="35"/>
                      <a:pt x="82" y="33"/>
                      <a:pt x="82" y="31"/>
                    </a:cubicBezTo>
                    <a:cubicBezTo>
                      <a:pt x="83" y="29"/>
                      <a:pt x="85" y="29"/>
                      <a:pt x="86" y="28"/>
                    </a:cubicBezTo>
                    <a:cubicBezTo>
                      <a:pt x="87" y="27"/>
                      <a:pt x="87" y="25"/>
                      <a:pt x="88" y="25"/>
                    </a:cubicBezTo>
                    <a:cubicBezTo>
                      <a:pt x="88" y="24"/>
                      <a:pt x="90" y="24"/>
                      <a:pt x="90" y="24"/>
                    </a:cubicBezTo>
                    <a:cubicBezTo>
                      <a:pt x="91" y="22"/>
                      <a:pt x="91" y="20"/>
                      <a:pt x="91" y="19"/>
                    </a:cubicBezTo>
                    <a:cubicBezTo>
                      <a:pt x="90" y="17"/>
                      <a:pt x="88" y="16"/>
                      <a:pt x="88" y="15"/>
                    </a:cubicBezTo>
                    <a:cubicBezTo>
                      <a:pt x="87" y="14"/>
                      <a:pt x="88" y="12"/>
                      <a:pt x="88" y="11"/>
                    </a:cubicBezTo>
                    <a:cubicBezTo>
                      <a:pt x="88" y="10"/>
                      <a:pt x="88" y="8"/>
                      <a:pt x="88" y="7"/>
                    </a:cubicBezTo>
                    <a:cubicBezTo>
                      <a:pt x="86" y="6"/>
                      <a:pt x="85" y="6"/>
                      <a:pt x="83" y="6"/>
                    </a:cubicBezTo>
                    <a:cubicBezTo>
                      <a:pt x="82" y="5"/>
                      <a:pt x="80" y="6"/>
                      <a:pt x="79" y="6"/>
                    </a:cubicBezTo>
                    <a:cubicBezTo>
                      <a:pt x="76" y="5"/>
                      <a:pt x="75" y="4"/>
                      <a:pt x="72" y="3"/>
                    </a:cubicBezTo>
                    <a:cubicBezTo>
                      <a:pt x="70" y="3"/>
                      <a:pt x="68" y="3"/>
                      <a:pt x="66" y="2"/>
                    </a:cubicBezTo>
                    <a:cubicBezTo>
                      <a:pt x="66" y="2"/>
                      <a:pt x="65" y="0"/>
                      <a:pt x="64" y="1"/>
                    </a:cubicBezTo>
                    <a:cubicBezTo>
                      <a:pt x="63" y="2"/>
                      <a:pt x="65" y="5"/>
                      <a:pt x="64" y="6"/>
                    </a:cubicBezTo>
                    <a:cubicBezTo>
                      <a:pt x="62" y="8"/>
                      <a:pt x="59" y="9"/>
                      <a:pt x="57" y="9"/>
                    </a:cubicBezTo>
                    <a:cubicBezTo>
                      <a:pt x="54" y="9"/>
                      <a:pt x="53" y="7"/>
                      <a:pt x="51" y="6"/>
                    </a:cubicBezTo>
                    <a:cubicBezTo>
                      <a:pt x="51" y="7"/>
                      <a:pt x="51" y="9"/>
                      <a:pt x="51" y="9"/>
                    </a:cubicBezTo>
                    <a:cubicBezTo>
                      <a:pt x="50" y="10"/>
                      <a:pt x="47" y="9"/>
                      <a:pt x="46" y="9"/>
                    </a:cubicBezTo>
                    <a:cubicBezTo>
                      <a:pt x="45" y="10"/>
                      <a:pt x="47" y="12"/>
                      <a:pt x="46" y="13"/>
                    </a:cubicBezTo>
                    <a:cubicBezTo>
                      <a:pt x="44" y="15"/>
                      <a:pt x="40" y="14"/>
                      <a:pt x="39" y="16"/>
                    </a:cubicBezTo>
                    <a:cubicBezTo>
                      <a:pt x="38" y="18"/>
                      <a:pt x="42" y="20"/>
                      <a:pt x="41" y="22"/>
                    </a:cubicBezTo>
                    <a:cubicBezTo>
                      <a:pt x="39" y="24"/>
                      <a:pt x="35" y="24"/>
                      <a:pt x="33" y="25"/>
                    </a:cubicBezTo>
                    <a:cubicBezTo>
                      <a:pt x="30" y="26"/>
                      <a:pt x="27" y="26"/>
                      <a:pt x="25" y="27"/>
                    </a:cubicBezTo>
                    <a:cubicBezTo>
                      <a:pt x="23" y="28"/>
                      <a:pt x="22" y="30"/>
                      <a:pt x="21" y="30"/>
                    </a:cubicBezTo>
                    <a:cubicBezTo>
                      <a:pt x="19" y="31"/>
                      <a:pt x="18" y="29"/>
                      <a:pt x="16" y="28"/>
                    </a:cubicBezTo>
                    <a:cubicBezTo>
                      <a:pt x="14" y="28"/>
                      <a:pt x="12" y="27"/>
                      <a:pt x="11" y="28"/>
                    </a:cubicBezTo>
                    <a:cubicBezTo>
                      <a:pt x="9" y="28"/>
                      <a:pt x="11" y="32"/>
                      <a:pt x="9" y="32"/>
                    </a:cubicBezTo>
                    <a:cubicBezTo>
                      <a:pt x="7" y="32"/>
                      <a:pt x="6" y="28"/>
                      <a:pt x="3" y="27"/>
                    </a:cubicBezTo>
                    <a:cubicBezTo>
                      <a:pt x="2" y="27"/>
                      <a:pt x="2" y="30"/>
                      <a:pt x="1" y="31"/>
                    </a:cubicBezTo>
                    <a:cubicBezTo>
                      <a:pt x="1" y="32"/>
                      <a:pt x="1" y="33"/>
                      <a:pt x="1" y="33"/>
                    </a:cubicBezTo>
                    <a:cubicBezTo>
                      <a:pt x="1" y="34"/>
                      <a:pt x="0" y="36"/>
                      <a:pt x="1" y="36"/>
                    </a:cubicBezTo>
                    <a:cubicBezTo>
                      <a:pt x="1" y="37"/>
                      <a:pt x="3" y="36"/>
                      <a:pt x="4" y="37"/>
                    </a:cubicBezTo>
                    <a:cubicBezTo>
                      <a:pt x="5" y="38"/>
                      <a:pt x="6" y="40"/>
                      <a:pt x="7" y="40"/>
                    </a:cubicBezTo>
                    <a:cubicBezTo>
                      <a:pt x="9" y="40"/>
                      <a:pt x="9" y="37"/>
                      <a:pt x="11" y="37"/>
                    </a:cubicBezTo>
                    <a:cubicBezTo>
                      <a:pt x="12" y="37"/>
                      <a:pt x="11" y="39"/>
                      <a:pt x="12" y="40"/>
                    </a:cubicBezTo>
                    <a:cubicBezTo>
                      <a:pt x="13" y="40"/>
                      <a:pt x="14" y="41"/>
                      <a:pt x="15" y="41"/>
                    </a:cubicBezTo>
                    <a:cubicBezTo>
                      <a:pt x="17" y="41"/>
                      <a:pt x="18" y="42"/>
                      <a:pt x="19" y="42"/>
                    </a:cubicBezTo>
                    <a:cubicBezTo>
                      <a:pt x="20" y="41"/>
                      <a:pt x="19" y="39"/>
                      <a:pt x="19" y="39"/>
                    </a:cubicBezTo>
                    <a:cubicBezTo>
                      <a:pt x="21" y="38"/>
                      <a:pt x="22" y="38"/>
                      <a:pt x="24" y="38"/>
                    </a:cubicBezTo>
                    <a:cubicBezTo>
                      <a:pt x="26" y="37"/>
                      <a:pt x="27" y="38"/>
                      <a:pt x="29" y="37"/>
                    </a:cubicBezTo>
                    <a:cubicBezTo>
                      <a:pt x="30" y="37"/>
                      <a:pt x="31" y="36"/>
                      <a:pt x="33" y="36"/>
                    </a:cubicBezTo>
                    <a:cubicBezTo>
                      <a:pt x="33" y="37"/>
                      <a:pt x="32" y="38"/>
                      <a:pt x="33" y="39"/>
                    </a:cubicBezTo>
                    <a:cubicBezTo>
                      <a:pt x="33" y="41"/>
                      <a:pt x="34" y="42"/>
                      <a:pt x="36" y="43"/>
                    </a:cubicBezTo>
                    <a:cubicBezTo>
                      <a:pt x="37" y="43"/>
                      <a:pt x="40" y="43"/>
                      <a:pt x="42" y="44"/>
                    </a:cubicBezTo>
                    <a:cubicBezTo>
                      <a:pt x="44" y="44"/>
                      <a:pt x="47" y="45"/>
                      <a:pt x="50" y="45"/>
                    </a:cubicBezTo>
                    <a:cubicBezTo>
                      <a:pt x="50" y="45"/>
                      <a:pt x="50" y="46"/>
                      <a:pt x="51" y="46"/>
                    </a:cubicBezTo>
                    <a:cubicBezTo>
                      <a:pt x="53" y="46"/>
                      <a:pt x="57" y="48"/>
                      <a:pt x="60" y="48"/>
                    </a:cubicBezTo>
                    <a:cubicBezTo>
                      <a:pt x="62" y="48"/>
                      <a:pt x="63" y="45"/>
                      <a:pt x="65" y="44"/>
                    </a:cubicBezTo>
                    <a:cubicBezTo>
                      <a:pt x="67" y="43"/>
                      <a:pt x="70" y="44"/>
                      <a:pt x="72" y="44"/>
                    </a:cubicBezTo>
                    <a:cubicBezTo>
                      <a:pt x="74" y="44"/>
                      <a:pt x="76" y="43"/>
                      <a:pt x="77" y="43"/>
                    </a:cubicBezTo>
                    <a:cubicBezTo>
                      <a:pt x="79" y="42"/>
                      <a:pt x="80" y="40"/>
                      <a:pt x="81" y="39"/>
                    </a:cubicBezTo>
                    <a:close/>
                  </a:path>
                </a:pathLst>
              </a:custGeom>
              <a:solidFill>
                <a:srgbClr val="DDDDDD"/>
              </a:solidFill>
              <a:ln w="3175" cap="rnd">
                <a:solidFill>
                  <a:schemeClr val="bg1"/>
                </a:solidFill>
                <a:round/>
                <a:headEnd/>
                <a:tailEnd/>
              </a:ln>
            </p:spPr>
            <p:txBody>
              <a:bodyPr/>
              <a:lstStyle/>
              <a:p>
                <a:endParaRPr lang="fr-FR"/>
              </a:p>
            </p:txBody>
          </p:sp>
          <p:sp>
            <p:nvSpPr>
              <p:cNvPr id="9239" name="Freeform 21"/>
              <p:cNvSpPr>
                <a:spLocks noChangeAspect="1"/>
              </p:cNvSpPr>
              <p:nvPr/>
            </p:nvSpPr>
            <p:spPr bwMode="auto">
              <a:xfrm>
                <a:off x="2782" y="2528"/>
                <a:ext cx="400" cy="216"/>
              </a:xfrm>
              <a:custGeom>
                <a:avLst/>
                <a:gdLst>
                  <a:gd name="T0" fmla="*/ 2147483647 w 82"/>
                  <a:gd name="T1" fmla="*/ 1114435512 h 44"/>
                  <a:gd name="T2" fmla="*/ 2147483647 w 82"/>
                  <a:gd name="T3" fmla="*/ 1000045722 h 44"/>
                  <a:gd name="T4" fmla="*/ 2147483647 w 82"/>
                  <a:gd name="T5" fmla="*/ 837817996 h 44"/>
                  <a:gd name="T6" fmla="*/ 2147483647 w 82"/>
                  <a:gd name="T7" fmla="*/ 756543586 h 44"/>
                  <a:gd name="T8" fmla="*/ 2147483647 w 82"/>
                  <a:gd name="T9" fmla="*/ 756543586 h 44"/>
                  <a:gd name="T10" fmla="*/ 2147483647 w 82"/>
                  <a:gd name="T11" fmla="*/ 673882379 h 44"/>
                  <a:gd name="T12" fmla="*/ 2147483647 w 82"/>
                  <a:gd name="T13" fmla="*/ 601061185 h 44"/>
                  <a:gd name="T14" fmla="*/ 2147483647 w 82"/>
                  <a:gd name="T15" fmla="*/ 601061185 h 44"/>
                  <a:gd name="T16" fmla="*/ 2147483647 w 82"/>
                  <a:gd name="T17" fmla="*/ 519772009 h 44"/>
                  <a:gd name="T18" fmla="*/ 2120773767 w 82"/>
                  <a:gd name="T19" fmla="*/ 480330580 h 44"/>
                  <a:gd name="T20" fmla="*/ 2147483647 w 82"/>
                  <a:gd name="T21" fmla="*/ 601061185 h 44"/>
                  <a:gd name="T22" fmla="*/ 2044138634 w 82"/>
                  <a:gd name="T23" fmla="*/ 715379499 h 44"/>
                  <a:gd name="T24" fmla="*/ 1937740079 w 82"/>
                  <a:gd name="T25" fmla="*/ 601061185 h 44"/>
                  <a:gd name="T26" fmla="*/ 1900204249 w 82"/>
                  <a:gd name="T27" fmla="*/ 316395198 h 44"/>
                  <a:gd name="T28" fmla="*/ 1746943974 w 82"/>
                  <a:gd name="T29" fmla="*/ 316395198 h 44"/>
                  <a:gd name="T30" fmla="*/ 1601431131 w 82"/>
                  <a:gd name="T31" fmla="*/ 203713142 h 44"/>
                  <a:gd name="T32" fmla="*/ 1410635026 w 82"/>
                  <a:gd name="T33" fmla="*/ 235120474 h 44"/>
                  <a:gd name="T34" fmla="*/ 1410635026 w 82"/>
                  <a:gd name="T35" fmla="*/ 122438458 h 44"/>
                  <a:gd name="T36" fmla="*/ 1266699704 w 82"/>
                  <a:gd name="T37" fmla="*/ 41497140 h 44"/>
                  <a:gd name="T38" fmla="*/ 1190061450 w 82"/>
                  <a:gd name="T39" fmla="*/ 203713142 h 44"/>
                  <a:gd name="T40" fmla="*/ 1044874538 w 82"/>
                  <a:gd name="T41" fmla="*/ 41497140 h 44"/>
                  <a:gd name="T42" fmla="*/ 1007012152 w 82"/>
                  <a:gd name="T43" fmla="*/ 162213705 h 44"/>
                  <a:gd name="T44" fmla="*/ 778760139 w 82"/>
                  <a:gd name="T45" fmla="*/ 276549260 h 44"/>
                  <a:gd name="T46" fmla="*/ 519344041 w 82"/>
                  <a:gd name="T47" fmla="*/ 398984537 h 44"/>
                  <a:gd name="T48" fmla="*/ 259673581 w 82"/>
                  <a:gd name="T49" fmla="*/ 480330580 h 44"/>
                  <a:gd name="T50" fmla="*/ 114160933 w 82"/>
                  <a:gd name="T51" fmla="*/ 519772009 h 44"/>
                  <a:gd name="T52" fmla="*/ 0 w 82"/>
                  <a:gd name="T53" fmla="*/ 561269129 h 44"/>
                  <a:gd name="T54" fmla="*/ 183035327 w 82"/>
                  <a:gd name="T55" fmla="*/ 756543586 h 44"/>
                  <a:gd name="T56" fmla="*/ 183035327 w 82"/>
                  <a:gd name="T57" fmla="*/ 919107486 h 44"/>
                  <a:gd name="T58" fmla="*/ 336309104 w 82"/>
                  <a:gd name="T59" fmla="*/ 1195376889 h 44"/>
                  <a:gd name="T60" fmla="*/ 556882368 w 82"/>
                  <a:gd name="T61" fmla="*/ 1357604928 h 44"/>
                  <a:gd name="T62" fmla="*/ 816285979 w 82"/>
                  <a:gd name="T63" fmla="*/ 1634221816 h 44"/>
                  <a:gd name="T64" fmla="*/ 1044874538 w 82"/>
                  <a:gd name="T65" fmla="*/ 1755289852 h 44"/>
                  <a:gd name="T66" fmla="*/ 1304222422 w 82"/>
                  <a:gd name="T67" fmla="*/ 1634221816 h 44"/>
                  <a:gd name="T68" fmla="*/ 1304222422 w 82"/>
                  <a:gd name="T69" fmla="*/ 1438878710 h 44"/>
                  <a:gd name="T70" fmla="*/ 1373165382 w 82"/>
                  <a:gd name="T71" fmla="*/ 1478671708 h 44"/>
                  <a:gd name="T72" fmla="*/ 1601431131 w 82"/>
                  <a:gd name="T73" fmla="*/ 1520168828 h 44"/>
                  <a:gd name="T74" fmla="*/ 1861103698 w 82"/>
                  <a:gd name="T75" fmla="*/ 1634221816 h 44"/>
                  <a:gd name="T76" fmla="*/ 2006682726 w 82"/>
                  <a:gd name="T77" fmla="*/ 1634221816 h 44"/>
                  <a:gd name="T78" fmla="*/ 2147483647 w 82"/>
                  <a:gd name="T79" fmla="*/ 1673999734 h 44"/>
                  <a:gd name="T80" fmla="*/ 2147483647 w 82"/>
                  <a:gd name="T81" fmla="*/ 1553211947 h 44"/>
                  <a:gd name="T82" fmla="*/ 2147483647 w 82"/>
                  <a:gd name="T83" fmla="*/ 1553211947 h 44"/>
                  <a:gd name="T84" fmla="*/ 2147483647 w 82"/>
                  <a:gd name="T85" fmla="*/ 1397382846 h 44"/>
                  <a:gd name="T86" fmla="*/ 2147483647 w 82"/>
                  <a:gd name="T87" fmla="*/ 1235166117 h 44"/>
                  <a:gd name="T88" fmla="*/ 2147483647 w 82"/>
                  <a:gd name="T89" fmla="*/ 1154227254 h 44"/>
                  <a:gd name="T90" fmla="*/ 2147483647 w 82"/>
                  <a:gd name="T91" fmla="*/ 1114435512 h 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44"/>
                  <a:gd name="T140" fmla="*/ 82 w 82"/>
                  <a:gd name="T141" fmla="*/ 44 h 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44">
                    <a:moveTo>
                      <a:pt x="82" y="28"/>
                    </a:moveTo>
                    <a:cubicBezTo>
                      <a:pt x="81" y="27"/>
                      <a:pt x="79" y="26"/>
                      <a:pt x="78" y="25"/>
                    </a:cubicBezTo>
                    <a:cubicBezTo>
                      <a:pt x="77" y="24"/>
                      <a:pt x="77" y="22"/>
                      <a:pt x="76" y="21"/>
                    </a:cubicBezTo>
                    <a:cubicBezTo>
                      <a:pt x="75" y="20"/>
                      <a:pt x="74" y="19"/>
                      <a:pt x="72" y="19"/>
                    </a:cubicBezTo>
                    <a:cubicBezTo>
                      <a:pt x="71" y="19"/>
                      <a:pt x="70" y="19"/>
                      <a:pt x="70" y="19"/>
                    </a:cubicBezTo>
                    <a:cubicBezTo>
                      <a:pt x="68" y="19"/>
                      <a:pt x="67" y="18"/>
                      <a:pt x="66" y="17"/>
                    </a:cubicBezTo>
                    <a:cubicBezTo>
                      <a:pt x="66" y="16"/>
                      <a:pt x="68" y="15"/>
                      <a:pt x="67" y="15"/>
                    </a:cubicBezTo>
                    <a:cubicBezTo>
                      <a:pt x="66" y="14"/>
                      <a:pt x="65" y="15"/>
                      <a:pt x="64" y="15"/>
                    </a:cubicBezTo>
                    <a:cubicBezTo>
                      <a:pt x="62" y="15"/>
                      <a:pt x="61" y="13"/>
                      <a:pt x="60" y="13"/>
                    </a:cubicBezTo>
                    <a:cubicBezTo>
                      <a:pt x="59" y="12"/>
                      <a:pt x="57" y="11"/>
                      <a:pt x="57" y="12"/>
                    </a:cubicBezTo>
                    <a:cubicBezTo>
                      <a:pt x="57" y="13"/>
                      <a:pt x="59" y="14"/>
                      <a:pt x="59" y="15"/>
                    </a:cubicBezTo>
                    <a:cubicBezTo>
                      <a:pt x="59" y="16"/>
                      <a:pt x="57" y="18"/>
                      <a:pt x="55" y="18"/>
                    </a:cubicBezTo>
                    <a:cubicBezTo>
                      <a:pt x="54" y="18"/>
                      <a:pt x="53" y="16"/>
                      <a:pt x="52" y="15"/>
                    </a:cubicBezTo>
                    <a:cubicBezTo>
                      <a:pt x="51" y="13"/>
                      <a:pt x="52" y="10"/>
                      <a:pt x="51" y="8"/>
                    </a:cubicBezTo>
                    <a:cubicBezTo>
                      <a:pt x="50" y="7"/>
                      <a:pt x="49" y="9"/>
                      <a:pt x="47" y="8"/>
                    </a:cubicBezTo>
                    <a:cubicBezTo>
                      <a:pt x="46" y="8"/>
                      <a:pt x="45" y="6"/>
                      <a:pt x="43" y="5"/>
                    </a:cubicBezTo>
                    <a:cubicBezTo>
                      <a:pt x="42" y="5"/>
                      <a:pt x="40" y="6"/>
                      <a:pt x="38" y="6"/>
                    </a:cubicBezTo>
                    <a:cubicBezTo>
                      <a:pt x="37" y="5"/>
                      <a:pt x="39" y="3"/>
                      <a:pt x="38" y="3"/>
                    </a:cubicBezTo>
                    <a:cubicBezTo>
                      <a:pt x="37" y="2"/>
                      <a:pt x="35" y="2"/>
                      <a:pt x="34" y="1"/>
                    </a:cubicBezTo>
                    <a:cubicBezTo>
                      <a:pt x="33" y="3"/>
                      <a:pt x="34" y="6"/>
                      <a:pt x="32" y="5"/>
                    </a:cubicBezTo>
                    <a:cubicBezTo>
                      <a:pt x="30" y="5"/>
                      <a:pt x="30" y="1"/>
                      <a:pt x="28" y="1"/>
                    </a:cubicBezTo>
                    <a:cubicBezTo>
                      <a:pt x="27" y="0"/>
                      <a:pt x="28" y="3"/>
                      <a:pt x="27" y="4"/>
                    </a:cubicBezTo>
                    <a:cubicBezTo>
                      <a:pt x="25" y="5"/>
                      <a:pt x="23" y="6"/>
                      <a:pt x="21" y="7"/>
                    </a:cubicBezTo>
                    <a:cubicBezTo>
                      <a:pt x="18" y="8"/>
                      <a:pt x="16" y="9"/>
                      <a:pt x="14" y="10"/>
                    </a:cubicBezTo>
                    <a:cubicBezTo>
                      <a:pt x="12" y="10"/>
                      <a:pt x="9" y="11"/>
                      <a:pt x="7" y="12"/>
                    </a:cubicBezTo>
                    <a:cubicBezTo>
                      <a:pt x="6" y="12"/>
                      <a:pt x="5" y="13"/>
                      <a:pt x="3" y="13"/>
                    </a:cubicBezTo>
                    <a:cubicBezTo>
                      <a:pt x="2" y="14"/>
                      <a:pt x="0" y="13"/>
                      <a:pt x="0" y="14"/>
                    </a:cubicBezTo>
                    <a:cubicBezTo>
                      <a:pt x="1" y="16"/>
                      <a:pt x="4" y="17"/>
                      <a:pt x="5" y="19"/>
                    </a:cubicBezTo>
                    <a:cubicBezTo>
                      <a:pt x="6" y="20"/>
                      <a:pt x="4" y="22"/>
                      <a:pt x="5" y="23"/>
                    </a:cubicBezTo>
                    <a:cubicBezTo>
                      <a:pt x="6" y="26"/>
                      <a:pt x="7" y="28"/>
                      <a:pt x="9" y="30"/>
                    </a:cubicBezTo>
                    <a:cubicBezTo>
                      <a:pt x="11" y="32"/>
                      <a:pt x="13" y="33"/>
                      <a:pt x="15" y="34"/>
                    </a:cubicBezTo>
                    <a:cubicBezTo>
                      <a:pt x="18" y="36"/>
                      <a:pt x="20" y="39"/>
                      <a:pt x="22" y="41"/>
                    </a:cubicBezTo>
                    <a:cubicBezTo>
                      <a:pt x="24" y="42"/>
                      <a:pt x="25" y="44"/>
                      <a:pt x="28" y="44"/>
                    </a:cubicBezTo>
                    <a:cubicBezTo>
                      <a:pt x="30" y="44"/>
                      <a:pt x="33" y="43"/>
                      <a:pt x="35" y="41"/>
                    </a:cubicBezTo>
                    <a:cubicBezTo>
                      <a:pt x="36" y="40"/>
                      <a:pt x="34" y="37"/>
                      <a:pt x="35" y="36"/>
                    </a:cubicBezTo>
                    <a:cubicBezTo>
                      <a:pt x="36" y="35"/>
                      <a:pt x="37" y="37"/>
                      <a:pt x="37" y="37"/>
                    </a:cubicBezTo>
                    <a:cubicBezTo>
                      <a:pt x="39" y="38"/>
                      <a:pt x="41" y="38"/>
                      <a:pt x="43" y="38"/>
                    </a:cubicBezTo>
                    <a:cubicBezTo>
                      <a:pt x="46" y="39"/>
                      <a:pt x="47" y="40"/>
                      <a:pt x="50" y="41"/>
                    </a:cubicBezTo>
                    <a:cubicBezTo>
                      <a:pt x="51" y="41"/>
                      <a:pt x="53" y="40"/>
                      <a:pt x="54" y="41"/>
                    </a:cubicBezTo>
                    <a:cubicBezTo>
                      <a:pt x="56" y="41"/>
                      <a:pt x="57" y="41"/>
                      <a:pt x="59" y="42"/>
                    </a:cubicBezTo>
                    <a:cubicBezTo>
                      <a:pt x="60" y="41"/>
                      <a:pt x="61" y="39"/>
                      <a:pt x="62" y="39"/>
                    </a:cubicBezTo>
                    <a:cubicBezTo>
                      <a:pt x="64" y="38"/>
                      <a:pt x="65" y="40"/>
                      <a:pt x="67" y="39"/>
                    </a:cubicBezTo>
                    <a:cubicBezTo>
                      <a:pt x="69" y="38"/>
                      <a:pt x="71" y="36"/>
                      <a:pt x="73" y="35"/>
                    </a:cubicBezTo>
                    <a:cubicBezTo>
                      <a:pt x="73" y="34"/>
                      <a:pt x="73" y="32"/>
                      <a:pt x="74" y="31"/>
                    </a:cubicBezTo>
                    <a:cubicBezTo>
                      <a:pt x="75" y="30"/>
                      <a:pt x="77" y="29"/>
                      <a:pt x="78" y="29"/>
                    </a:cubicBezTo>
                    <a:cubicBezTo>
                      <a:pt x="79" y="29"/>
                      <a:pt x="81" y="28"/>
                      <a:pt x="82" y="28"/>
                    </a:cubicBezTo>
                    <a:close/>
                  </a:path>
                </a:pathLst>
              </a:custGeom>
              <a:solidFill>
                <a:srgbClr val="DDDDDD"/>
              </a:solidFill>
              <a:ln w="3175" cap="rnd">
                <a:solidFill>
                  <a:schemeClr val="bg1"/>
                </a:solidFill>
                <a:round/>
                <a:headEnd/>
                <a:tailEnd/>
              </a:ln>
            </p:spPr>
            <p:txBody>
              <a:bodyPr/>
              <a:lstStyle/>
              <a:p>
                <a:endParaRPr lang="fr-FR"/>
              </a:p>
            </p:txBody>
          </p:sp>
          <p:sp>
            <p:nvSpPr>
              <p:cNvPr id="9240" name="Freeform 22"/>
              <p:cNvSpPr>
                <a:spLocks noChangeAspect="1"/>
              </p:cNvSpPr>
              <p:nvPr/>
            </p:nvSpPr>
            <p:spPr bwMode="auto">
              <a:xfrm>
                <a:off x="2868" y="2891"/>
                <a:ext cx="183" cy="130"/>
              </a:xfrm>
              <a:custGeom>
                <a:avLst/>
                <a:gdLst>
                  <a:gd name="T0" fmla="*/ 1602808064 w 37"/>
                  <a:gd name="T1" fmla="*/ 228195734 h 27"/>
                  <a:gd name="T2" fmla="*/ 1516148163 w 37"/>
                  <a:gd name="T3" fmla="*/ 126507760 h 27"/>
                  <a:gd name="T4" fmla="*/ 1471765399 w 37"/>
                  <a:gd name="T5" fmla="*/ 0 h 27"/>
                  <a:gd name="T6" fmla="*/ 1296264316 w 37"/>
                  <a:gd name="T7" fmla="*/ 126507760 h 27"/>
                  <a:gd name="T8" fmla="*/ 1085721261 w 37"/>
                  <a:gd name="T9" fmla="*/ 161430257 h 27"/>
                  <a:gd name="T10" fmla="*/ 779177197 w 37"/>
                  <a:gd name="T11" fmla="*/ 161430257 h 27"/>
                  <a:gd name="T12" fmla="*/ 561473523 w 37"/>
                  <a:gd name="T13" fmla="*/ 287935936 h 27"/>
                  <a:gd name="T14" fmla="*/ 175501003 w 37"/>
                  <a:gd name="T15" fmla="*/ 228195734 h 27"/>
                  <a:gd name="T16" fmla="*/ 44383338 w 37"/>
                  <a:gd name="T17" fmla="*/ 287935936 h 27"/>
                  <a:gd name="T18" fmla="*/ 86659624 w 37"/>
                  <a:gd name="T19" fmla="*/ 421407111 h 27"/>
                  <a:gd name="T20" fmla="*/ 86659624 w 37"/>
                  <a:gd name="T21" fmla="*/ 549358197 h 27"/>
                  <a:gd name="T22" fmla="*/ 175501003 w 37"/>
                  <a:gd name="T23" fmla="*/ 675879323 h 27"/>
                  <a:gd name="T24" fmla="*/ 262086359 w 37"/>
                  <a:gd name="T25" fmla="*/ 742582901 h 27"/>
                  <a:gd name="T26" fmla="*/ 131043575 w 37"/>
                  <a:gd name="T27" fmla="*/ 837297138 h 27"/>
                  <a:gd name="T28" fmla="*/ 262086359 w 37"/>
                  <a:gd name="T29" fmla="*/ 837297138 h 27"/>
                  <a:gd name="T30" fmla="*/ 350563281 w 37"/>
                  <a:gd name="T31" fmla="*/ 777256337 h 27"/>
                  <a:gd name="T32" fmla="*/ 473071067 w 37"/>
                  <a:gd name="T33" fmla="*/ 803831026 h 27"/>
                  <a:gd name="T34" fmla="*/ 604114049 w 37"/>
                  <a:gd name="T35" fmla="*/ 742582901 h 27"/>
                  <a:gd name="T36" fmla="*/ 692517296 w 37"/>
                  <a:gd name="T37" fmla="*/ 803831026 h 27"/>
                  <a:gd name="T38" fmla="*/ 823634665 w 37"/>
                  <a:gd name="T39" fmla="*/ 803831026 h 27"/>
                  <a:gd name="T40" fmla="*/ 999061360 w 37"/>
                  <a:gd name="T41" fmla="*/ 837297138 h 27"/>
                  <a:gd name="T42" fmla="*/ 999061360 w 37"/>
                  <a:gd name="T43" fmla="*/ 609111188 h 27"/>
                  <a:gd name="T44" fmla="*/ 1174194306 w 37"/>
                  <a:gd name="T45" fmla="*/ 609111188 h 27"/>
                  <a:gd name="T46" fmla="*/ 1174194306 w 37"/>
                  <a:gd name="T47" fmla="*/ 387881834 h 27"/>
                  <a:gd name="T48" fmla="*/ 1471765399 w 37"/>
                  <a:gd name="T49" fmla="*/ 287935936 h 27"/>
                  <a:gd name="T50" fmla="*/ 1471765399 w 37"/>
                  <a:gd name="T51" fmla="*/ 194657515 h 27"/>
                  <a:gd name="T52" fmla="*/ 1602808064 w 37"/>
                  <a:gd name="T53" fmla="*/ 228195734 h 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
                  <a:gd name="T82" fmla="*/ 0 h 27"/>
                  <a:gd name="T83" fmla="*/ 37 w 37"/>
                  <a:gd name="T84" fmla="*/ 27 h 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 h="27">
                    <a:moveTo>
                      <a:pt x="37" y="7"/>
                    </a:moveTo>
                    <a:cubicBezTo>
                      <a:pt x="37" y="6"/>
                      <a:pt x="36" y="5"/>
                      <a:pt x="35" y="4"/>
                    </a:cubicBezTo>
                    <a:cubicBezTo>
                      <a:pt x="35" y="2"/>
                      <a:pt x="34" y="1"/>
                      <a:pt x="34" y="0"/>
                    </a:cubicBezTo>
                    <a:cubicBezTo>
                      <a:pt x="33" y="1"/>
                      <a:pt x="32" y="3"/>
                      <a:pt x="30" y="4"/>
                    </a:cubicBezTo>
                    <a:cubicBezTo>
                      <a:pt x="29" y="4"/>
                      <a:pt x="27" y="5"/>
                      <a:pt x="25" y="5"/>
                    </a:cubicBezTo>
                    <a:cubicBezTo>
                      <a:pt x="23" y="5"/>
                      <a:pt x="20" y="4"/>
                      <a:pt x="18" y="5"/>
                    </a:cubicBezTo>
                    <a:cubicBezTo>
                      <a:pt x="16" y="6"/>
                      <a:pt x="15" y="9"/>
                      <a:pt x="13" y="9"/>
                    </a:cubicBezTo>
                    <a:cubicBezTo>
                      <a:pt x="10" y="9"/>
                      <a:pt x="6" y="7"/>
                      <a:pt x="4" y="7"/>
                    </a:cubicBezTo>
                    <a:cubicBezTo>
                      <a:pt x="3" y="8"/>
                      <a:pt x="1" y="8"/>
                      <a:pt x="1" y="9"/>
                    </a:cubicBezTo>
                    <a:cubicBezTo>
                      <a:pt x="0" y="10"/>
                      <a:pt x="2" y="11"/>
                      <a:pt x="2" y="13"/>
                    </a:cubicBezTo>
                    <a:cubicBezTo>
                      <a:pt x="3" y="14"/>
                      <a:pt x="1" y="15"/>
                      <a:pt x="2" y="17"/>
                    </a:cubicBezTo>
                    <a:cubicBezTo>
                      <a:pt x="2" y="18"/>
                      <a:pt x="3" y="19"/>
                      <a:pt x="4" y="21"/>
                    </a:cubicBezTo>
                    <a:cubicBezTo>
                      <a:pt x="4" y="21"/>
                      <a:pt x="6" y="22"/>
                      <a:pt x="6" y="23"/>
                    </a:cubicBezTo>
                    <a:cubicBezTo>
                      <a:pt x="6" y="24"/>
                      <a:pt x="4" y="25"/>
                      <a:pt x="3" y="26"/>
                    </a:cubicBezTo>
                    <a:cubicBezTo>
                      <a:pt x="4" y="26"/>
                      <a:pt x="5" y="26"/>
                      <a:pt x="6" y="26"/>
                    </a:cubicBezTo>
                    <a:cubicBezTo>
                      <a:pt x="7" y="25"/>
                      <a:pt x="7" y="25"/>
                      <a:pt x="8" y="24"/>
                    </a:cubicBezTo>
                    <a:cubicBezTo>
                      <a:pt x="9" y="24"/>
                      <a:pt x="10" y="25"/>
                      <a:pt x="11" y="25"/>
                    </a:cubicBezTo>
                    <a:cubicBezTo>
                      <a:pt x="12" y="25"/>
                      <a:pt x="13" y="23"/>
                      <a:pt x="14" y="23"/>
                    </a:cubicBezTo>
                    <a:cubicBezTo>
                      <a:pt x="15" y="23"/>
                      <a:pt x="15" y="24"/>
                      <a:pt x="16" y="25"/>
                    </a:cubicBezTo>
                    <a:cubicBezTo>
                      <a:pt x="17" y="25"/>
                      <a:pt x="18" y="25"/>
                      <a:pt x="19" y="25"/>
                    </a:cubicBezTo>
                    <a:cubicBezTo>
                      <a:pt x="21" y="26"/>
                      <a:pt x="22" y="27"/>
                      <a:pt x="23" y="26"/>
                    </a:cubicBezTo>
                    <a:cubicBezTo>
                      <a:pt x="24" y="24"/>
                      <a:pt x="22" y="21"/>
                      <a:pt x="23" y="19"/>
                    </a:cubicBezTo>
                    <a:cubicBezTo>
                      <a:pt x="24" y="18"/>
                      <a:pt x="27" y="20"/>
                      <a:pt x="27" y="19"/>
                    </a:cubicBezTo>
                    <a:cubicBezTo>
                      <a:pt x="28" y="17"/>
                      <a:pt x="26" y="14"/>
                      <a:pt x="27" y="12"/>
                    </a:cubicBezTo>
                    <a:cubicBezTo>
                      <a:pt x="28" y="10"/>
                      <a:pt x="32" y="11"/>
                      <a:pt x="34" y="9"/>
                    </a:cubicBezTo>
                    <a:cubicBezTo>
                      <a:pt x="35" y="9"/>
                      <a:pt x="33" y="7"/>
                      <a:pt x="34" y="6"/>
                    </a:cubicBezTo>
                    <a:cubicBezTo>
                      <a:pt x="35" y="6"/>
                      <a:pt x="36" y="7"/>
                      <a:pt x="37" y="7"/>
                    </a:cubicBezTo>
                    <a:close/>
                  </a:path>
                </a:pathLst>
              </a:custGeom>
              <a:solidFill>
                <a:srgbClr val="DDDDDD"/>
              </a:solidFill>
              <a:ln w="3175" cap="rnd">
                <a:solidFill>
                  <a:schemeClr val="bg1"/>
                </a:solidFill>
                <a:round/>
                <a:headEnd/>
                <a:tailEnd/>
              </a:ln>
            </p:spPr>
            <p:txBody>
              <a:bodyPr/>
              <a:lstStyle/>
              <a:p>
                <a:endParaRPr lang="fr-FR"/>
              </a:p>
            </p:txBody>
          </p:sp>
          <p:sp>
            <p:nvSpPr>
              <p:cNvPr id="9241" name="Freeform 23"/>
              <p:cNvSpPr>
                <a:spLocks noChangeAspect="1" noEditPoints="1"/>
              </p:cNvSpPr>
              <p:nvPr/>
            </p:nvSpPr>
            <p:spPr bwMode="auto">
              <a:xfrm>
                <a:off x="3035" y="2744"/>
                <a:ext cx="387" cy="245"/>
              </a:xfrm>
              <a:custGeom>
                <a:avLst/>
                <a:gdLst>
                  <a:gd name="T0" fmla="*/ 0 w 79"/>
                  <a:gd name="T1" fmla="*/ 1172437460 h 50"/>
                  <a:gd name="T2" fmla="*/ 39123245 w 79"/>
                  <a:gd name="T3" fmla="*/ 1331959773 h 50"/>
                  <a:gd name="T4" fmla="*/ 118740372 w 79"/>
                  <a:gd name="T5" fmla="*/ 1444279969 h 50"/>
                  <a:gd name="T6" fmla="*/ 118740372 w 79"/>
                  <a:gd name="T7" fmla="*/ 1444279969 h 50"/>
                  <a:gd name="T8" fmla="*/ 191654318 w 79"/>
                  <a:gd name="T9" fmla="*/ 1563301168 h 50"/>
                  <a:gd name="T10" fmla="*/ 310406016 w 79"/>
                  <a:gd name="T11" fmla="*/ 1563301168 h 50"/>
                  <a:gd name="T12" fmla="*/ 350886083 w 79"/>
                  <a:gd name="T13" fmla="*/ 1683886603 h 50"/>
                  <a:gd name="T14" fmla="*/ 390023270 w 79"/>
                  <a:gd name="T15" fmla="*/ 1683886603 h 50"/>
                  <a:gd name="T16" fmla="*/ 510049265 w 79"/>
                  <a:gd name="T17" fmla="*/ 1835133328 h 50"/>
                  <a:gd name="T18" fmla="*/ 779702296 w 79"/>
                  <a:gd name="T19" fmla="*/ 1914896836 h 50"/>
                  <a:gd name="T20" fmla="*/ 1050970105 w 79"/>
                  <a:gd name="T21" fmla="*/ 1954095570 h 50"/>
                  <a:gd name="T22" fmla="*/ 1169710987 w 79"/>
                  <a:gd name="T23" fmla="*/ 1874332062 h 50"/>
                  <a:gd name="T24" fmla="*/ 1249325341 w 79"/>
                  <a:gd name="T25" fmla="*/ 1874332062 h 50"/>
                  <a:gd name="T26" fmla="*/ 1361376043 w 79"/>
                  <a:gd name="T27" fmla="*/ 1763655129 h 50"/>
                  <a:gd name="T28" fmla="*/ 1559734413 w 79"/>
                  <a:gd name="T29" fmla="*/ 1722823167 h 50"/>
                  <a:gd name="T30" fmla="*/ 1679756960 w 79"/>
                  <a:gd name="T31" fmla="*/ 1643054641 h 50"/>
                  <a:gd name="T32" fmla="*/ 1910619712 w 79"/>
                  <a:gd name="T33" fmla="*/ 1683886603 h 50"/>
                  <a:gd name="T34" fmla="*/ 2147483647 w 79"/>
                  <a:gd name="T35" fmla="*/ 1603788170 h 50"/>
                  <a:gd name="T36" fmla="*/ 2147483647 w 79"/>
                  <a:gd name="T37" fmla="*/ 1524034697 h 50"/>
                  <a:gd name="T38" fmla="*/ 2147483647 w 79"/>
                  <a:gd name="T39" fmla="*/ 1372859472 h 50"/>
                  <a:gd name="T40" fmla="*/ 2147483647 w 79"/>
                  <a:gd name="T41" fmla="*/ 1331959773 h 50"/>
                  <a:gd name="T42" fmla="*/ 2147483647 w 79"/>
                  <a:gd name="T43" fmla="*/ 1053487762 h 50"/>
                  <a:gd name="T44" fmla="*/ 2147483647 w 79"/>
                  <a:gd name="T45" fmla="*/ 781658737 h 50"/>
                  <a:gd name="T46" fmla="*/ 2147483647 w 79"/>
                  <a:gd name="T47" fmla="*/ 582937534 h 50"/>
                  <a:gd name="T48" fmla="*/ 2147483647 w 79"/>
                  <a:gd name="T49" fmla="*/ 550314677 h 50"/>
                  <a:gd name="T50" fmla="*/ 2147483647 w 79"/>
                  <a:gd name="T51" fmla="*/ 470547092 h 50"/>
                  <a:gd name="T52" fmla="*/ 2147483647 w 79"/>
                  <a:gd name="T53" fmla="*/ 351596766 h 50"/>
                  <a:gd name="T54" fmla="*/ 2147483647 w 79"/>
                  <a:gd name="T55" fmla="*/ 351596766 h 50"/>
                  <a:gd name="T56" fmla="*/ 2147483647 w 79"/>
                  <a:gd name="T57" fmla="*/ 271828632 h 50"/>
                  <a:gd name="T58" fmla="*/ 2147483647 w 79"/>
                  <a:gd name="T59" fmla="*/ 200421934 h 50"/>
                  <a:gd name="T60" fmla="*/ 2147483647 w 79"/>
                  <a:gd name="T61" fmla="*/ 118966907 h 50"/>
                  <a:gd name="T62" fmla="*/ 2147483647 w 79"/>
                  <a:gd name="T63" fmla="*/ 200421934 h 50"/>
                  <a:gd name="T64" fmla="*/ 2147483647 w 79"/>
                  <a:gd name="T65" fmla="*/ 0 h 50"/>
                  <a:gd name="T66" fmla="*/ 2147483647 w 79"/>
                  <a:gd name="T67" fmla="*/ 40902434 h 50"/>
                  <a:gd name="T68" fmla="*/ 1990166973 w 79"/>
                  <a:gd name="T69" fmla="*/ 40902434 h 50"/>
                  <a:gd name="T70" fmla="*/ 1869795793 w 79"/>
                  <a:gd name="T71" fmla="*/ 200421934 h 50"/>
                  <a:gd name="T72" fmla="*/ 1718896655 w 79"/>
                  <a:gd name="T73" fmla="*/ 311027523 h 50"/>
                  <a:gd name="T74" fmla="*/ 1520595972 w 79"/>
                  <a:gd name="T75" fmla="*/ 231273893 h 50"/>
                  <a:gd name="T76" fmla="*/ 1480115670 w 79"/>
                  <a:gd name="T77" fmla="*/ 390795500 h 50"/>
                  <a:gd name="T78" fmla="*/ 1249325341 w 79"/>
                  <a:gd name="T79" fmla="*/ 390795500 h 50"/>
                  <a:gd name="T80" fmla="*/ 1130917416 w 79"/>
                  <a:gd name="T81" fmla="*/ 390795500 h 50"/>
                  <a:gd name="T82" fmla="*/ 1169710987 w 79"/>
                  <a:gd name="T83" fmla="*/ 511448986 h 50"/>
                  <a:gd name="T84" fmla="*/ 1090093498 w 79"/>
                  <a:gd name="T85" fmla="*/ 582937534 h 50"/>
                  <a:gd name="T86" fmla="*/ 581677353 w 79"/>
                  <a:gd name="T87" fmla="*/ 550314677 h 50"/>
                  <a:gd name="T88" fmla="*/ 390023270 w 79"/>
                  <a:gd name="T89" fmla="*/ 390795500 h 50"/>
                  <a:gd name="T90" fmla="*/ 350886083 w 79"/>
                  <a:gd name="T91" fmla="*/ 582937534 h 50"/>
                  <a:gd name="T92" fmla="*/ 271269142 w 79"/>
                  <a:gd name="T93" fmla="*/ 622136895 h 50"/>
                  <a:gd name="T94" fmla="*/ 191654318 w 79"/>
                  <a:gd name="T95" fmla="*/ 742446833 h 50"/>
                  <a:gd name="T96" fmla="*/ 39123245 w 79"/>
                  <a:gd name="T97" fmla="*/ 861410329 h 50"/>
                  <a:gd name="T98" fmla="*/ 118740372 w 79"/>
                  <a:gd name="T99" fmla="*/ 1092686495 h 50"/>
                  <a:gd name="T100" fmla="*/ 39123245 w 79"/>
                  <a:gd name="T101" fmla="*/ 1092686495 h 50"/>
                  <a:gd name="T102" fmla="*/ 0 w 79"/>
                  <a:gd name="T103" fmla="*/ 1172437460 h 50"/>
                  <a:gd name="T104" fmla="*/ 39123245 w 79"/>
                  <a:gd name="T105" fmla="*/ 1331959773 h 50"/>
                  <a:gd name="T106" fmla="*/ 118740372 w 79"/>
                  <a:gd name="T107" fmla="*/ 1444279969 h 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9"/>
                  <a:gd name="T163" fmla="*/ 0 h 50"/>
                  <a:gd name="T164" fmla="*/ 79 w 79"/>
                  <a:gd name="T165" fmla="*/ 50 h 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9" h="50">
                    <a:moveTo>
                      <a:pt x="0" y="30"/>
                    </a:moveTo>
                    <a:cubicBezTo>
                      <a:pt x="0" y="31"/>
                      <a:pt x="1" y="32"/>
                      <a:pt x="1" y="34"/>
                    </a:cubicBezTo>
                    <a:cubicBezTo>
                      <a:pt x="2" y="35"/>
                      <a:pt x="3" y="36"/>
                      <a:pt x="3" y="37"/>
                    </a:cubicBezTo>
                    <a:moveTo>
                      <a:pt x="3" y="37"/>
                    </a:moveTo>
                    <a:cubicBezTo>
                      <a:pt x="4" y="38"/>
                      <a:pt x="4" y="39"/>
                      <a:pt x="5" y="40"/>
                    </a:cubicBezTo>
                    <a:cubicBezTo>
                      <a:pt x="6" y="40"/>
                      <a:pt x="7" y="39"/>
                      <a:pt x="8" y="40"/>
                    </a:cubicBezTo>
                    <a:cubicBezTo>
                      <a:pt x="9" y="40"/>
                      <a:pt x="8" y="42"/>
                      <a:pt x="9" y="43"/>
                    </a:cubicBezTo>
                    <a:cubicBezTo>
                      <a:pt x="9" y="43"/>
                      <a:pt x="10" y="43"/>
                      <a:pt x="10" y="43"/>
                    </a:cubicBezTo>
                    <a:cubicBezTo>
                      <a:pt x="12" y="44"/>
                      <a:pt x="12" y="46"/>
                      <a:pt x="13" y="47"/>
                    </a:cubicBezTo>
                    <a:cubicBezTo>
                      <a:pt x="15" y="48"/>
                      <a:pt x="18" y="49"/>
                      <a:pt x="20" y="49"/>
                    </a:cubicBezTo>
                    <a:cubicBezTo>
                      <a:pt x="22" y="50"/>
                      <a:pt x="25" y="50"/>
                      <a:pt x="27" y="50"/>
                    </a:cubicBezTo>
                    <a:cubicBezTo>
                      <a:pt x="28" y="50"/>
                      <a:pt x="29" y="48"/>
                      <a:pt x="30" y="48"/>
                    </a:cubicBezTo>
                    <a:cubicBezTo>
                      <a:pt x="30" y="47"/>
                      <a:pt x="31" y="48"/>
                      <a:pt x="32" y="48"/>
                    </a:cubicBezTo>
                    <a:cubicBezTo>
                      <a:pt x="33" y="47"/>
                      <a:pt x="34" y="46"/>
                      <a:pt x="35" y="45"/>
                    </a:cubicBezTo>
                    <a:cubicBezTo>
                      <a:pt x="37" y="44"/>
                      <a:pt x="38" y="44"/>
                      <a:pt x="40" y="44"/>
                    </a:cubicBezTo>
                    <a:cubicBezTo>
                      <a:pt x="41" y="44"/>
                      <a:pt x="42" y="42"/>
                      <a:pt x="43" y="42"/>
                    </a:cubicBezTo>
                    <a:cubicBezTo>
                      <a:pt x="46" y="42"/>
                      <a:pt x="47" y="43"/>
                      <a:pt x="49" y="43"/>
                    </a:cubicBezTo>
                    <a:cubicBezTo>
                      <a:pt x="51" y="42"/>
                      <a:pt x="54" y="42"/>
                      <a:pt x="56" y="41"/>
                    </a:cubicBezTo>
                    <a:cubicBezTo>
                      <a:pt x="57" y="41"/>
                      <a:pt x="60" y="41"/>
                      <a:pt x="61" y="39"/>
                    </a:cubicBezTo>
                    <a:cubicBezTo>
                      <a:pt x="62" y="38"/>
                      <a:pt x="60" y="36"/>
                      <a:pt x="61" y="35"/>
                    </a:cubicBezTo>
                    <a:cubicBezTo>
                      <a:pt x="61" y="34"/>
                      <a:pt x="63" y="35"/>
                      <a:pt x="64" y="34"/>
                    </a:cubicBezTo>
                    <a:cubicBezTo>
                      <a:pt x="65" y="32"/>
                      <a:pt x="64" y="29"/>
                      <a:pt x="65" y="27"/>
                    </a:cubicBezTo>
                    <a:cubicBezTo>
                      <a:pt x="66" y="24"/>
                      <a:pt x="67" y="22"/>
                      <a:pt x="69" y="20"/>
                    </a:cubicBezTo>
                    <a:cubicBezTo>
                      <a:pt x="70" y="19"/>
                      <a:pt x="71" y="17"/>
                      <a:pt x="73" y="15"/>
                    </a:cubicBezTo>
                    <a:cubicBezTo>
                      <a:pt x="74" y="14"/>
                      <a:pt x="76" y="15"/>
                      <a:pt x="77" y="14"/>
                    </a:cubicBezTo>
                    <a:cubicBezTo>
                      <a:pt x="78" y="13"/>
                      <a:pt x="78" y="12"/>
                      <a:pt x="79" y="12"/>
                    </a:cubicBezTo>
                    <a:cubicBezTo>
                      <a:pt x="79" y="11"/>
                      <a:pt x="79" y="10"/>
                      <a:pt x="79" y="9"/>
                    </a:cubicBezTo>
                    <a:cubicBezTo>
                      <a:pt x="78" y="9"/>
                      <a:pt x="76" y="9"/>
                      <a:pt x="75" y="9"/>
                    </a:cubicBezTo>
                    <a:cubicBezTo>
                      <a:pt x="75" y="8"/>
                      <a:pt x="75" y="7"/>
                      <a:pt x="75" y="7"/>
                    </a:cubicBezTo>
                    <a:cubicBezTo>
                      <a:pt x="74" y="6"/>
                      <a:pt x="73" y="6"/>
                      <a:pt x="73" y="5"/>
                    </a:cubicBezTo>
                    <a:cubicBezTo>
                      <a:pt x="72" y="5"/>
                      <a:pt x="71" y="4"/>
                      <a:pt x="70" y="3"/>
                    </a:cubicBezTo>
                    <a:cubicBezTo>
                      <a:pt x="69" y="4"/>
                      <a:pt x="67" y="5"/>
                      <a:pt x="65" y="5"/>
                    </a:cubicBezTo>
                    <a:cubicBezTo>
                      <a:pt x="63" y="4"/>
                      <a:pt x="63" y="1"/>
                      <a:pt x="61" y="0"/>
                    </a:cubicBezTo>
                    <a:cubicBezTo>
                      <a:pt x="60" y="0"/>
                      <a:pt x="59" y="1"/>
                      <a:pt x="57" y="1"/>
                    </a:cubicBezTo>
                    <a:cubicBezTo>
                      <a:pt x="55" y="1"/>
                      <a:pt x="53" y="0"/>
                      <a:pt x="51" y="1"/>
                    </a:cubicBezTo>
                    <a:cubicBezTo>
                      <a:pt x="49" y="1"/>
                      <a:pt x="49" y="4"/>
                      <a:pt x="48" y="5"/>
                    </a:cubicBezTo>
                    <a:cubicBezTo>
                      <a:pt x="47" y="6"/>
                      <a:pt x="45" y="7"/>
                      <a:pt x="44" y="8"/>
                    </a:cubicBezTo>
                    <a:cubicBezTo>
                      <a:pt x="42" y="8"/>
                      <a:pt x="41" y="6"/>
                      <a:pt x="39" y="6"/>
                    </a:cubicBezTo>
                    <a:cubicBezTo>
                      <a:pt x="38" y="6"/>
                      <a:pt x="39" y="9"/>
                      <a:pt x="38" y="10"/>
                    </a:cubicBezTo>
                    <a:cubicBezTo>
                      <a:pt x="36" y="10"/>
                      <a:pt x="34" y="9"/>
                      <a:pt x="32" y="10"/>
                    </a:cubicBezTo>
                    <a:cubicBezTo>
                      <a:pt x="31" y="10"/>
                      <a:pt x="29" y="9"/>
                      <a:pt x="29" y="10"/>
                    </a:cubicBezTo>
                    <a:cubicBezTo>
                      <a:pt x="29" y="11"/>
                      <a:pt x="31" y="12"/>
                      <a:pt x="30" y="13"/>
                    </a:cubicBezTo>
                    <a:cubicBezTo>
                      <a:pt x="30" y="14"/>
                      <a:pt x="29" y="15"/>
                      <a:pt x="28" y="15"/>
                    </a:cubicBezTo>
                    <a:cubicBezTo>
                      <a:pt x="24" y="15"/>
                      <a:pt x="19" y="15"/>
                      <a:pt x="15" y="14"/>
                    </a:cubicBezTo>
                    <a:cubicBezTo>
                      <a:pt x="13" y="13"/>
                      <a:pt x="12" y="11"/>
                      <a:pt x="10" y="10"/>
                    </a:cubicBezTo>
                    <a:cubicBezTo>
                      <a:pt x="10" y="11"/>
                      <a:pt x="10" y="13"/>
                      <a:pt x="9" y="15"/>
                    </a:cubicBezTo>
                    <a:cubicBezTo>
                      <a:pt x="9" y="15"/>
                      <a:pt x="7" y="15"/>
                      <a:pt x="7" y="16"/>
                    </a:cubicBezTo>
                    <a:cubicBezTo>
                      <a:pt x="6" y="16"/>
                      <a:pt x="6" y="18"/>
                      <a:pt x="5" y="19"/>
                    </a:cubicBezTo>
                    <a:cubicBezTo>
                      <a:pt x="4" y="20"/>
                      <a:pt x="2" y="20"/>
                      <a:pt x="1" y="22"/>
                    </a:cubicBezTo>
                    <a:cubicBezTo>
                      <a:pt x="1" y="24"/>
                      <a:pt x="3" y="26"/>
                      <a:pt x="3" y="28"/>
                    </a:cubicBezTo>
                    <a:cubicBezTo>
                      <a:pt x="3" y="28"/>
                      <a:pt x="1" y="27"/>
                      <a:pt x="1" y="28"/>
                    </a:cubicBezTo>
                    <a:cubicBezTo>
                      <a:pt x="0" y="28"/>
                      <a:pt x="0" y="29"/>
                      <a:pt x="0" y="30"/>
                    </a:cubicBezTo>
                    <a:cubicBezTo>
                      <a:pt x="0" y="31"/>
                      <a:pt x="1" y="32"/>
                      <a:pt x="1" y="34"/>
                    </a:cubicBezTo>
                    <a:cubicBezTo>
                      <a:pt x="2" y="35"/>
                      <a:pt x="3" y="36"/>
                      <a:pt x="3" y="37"/>
                    </a:cubicBezTo>
                    <a:close/>
                  </a:path>
                </a:pathLst>
              </a:custGeom>
              <a:solidFill>
                <a:srgbClr val="DDDDDD"/>
              </a:solidFill>
              <a:ln w="3175" cap="rnd">
                <a:solidFill>
                  <a:schemeClr val="bg1"/>
                </a:solidFill>
                <a:round/>
                <a:headEnd/>
                <a:tailEnd/>
              </a:ln>
            </p:spPr>
            <p:txBody>
              <a:bodyPr/>
              <a:lstStyle/>
              <a:p>
                <a:endParaRPr lang="fr-FR"/>
              </a:p>
            </p:txBody>
          </p:sp>
          <p:sp>
            <p:nvSpPr>
              <p:cNvPr id="9242" name="Freeform 24"/>
              <p:cNvSpPr>
                <a:spLocks noChangeAspect="1"/>
              </p:cNvSpPr>
              <p:nvPr/>
            </p:nvSpPr>
            <p:spPr bwMode="auto">
              <a:xfrm>
                <a:off x="3063" y="2655"/>
                <a:ext cx="339" cy="163"/>
              </a:xfrm>
              <a:custGeom>
                <a:avLst/>
                <a:gdLst>
                  <a:gd name="T0" fmla="*/ 2147483647 w 69"/>
                  <a:gd name="T1" fmla="*/ 899596149 h 33"/>
                  <a:gd name="T2" fmla="*/ 2147483647 w 69"/>
                  <a:gd name="T3" fmla="*/ 769910011 h 33"/>
                  <a:gd name="T4" fmla="*/ 2147483647 w 69"/>
                  <a:gd name="T5" fmla="*/ 640573661 h 33"/>
                  <a:gd name="T6" fmla="*/ 2147483647 w 69"/>
                  <a:gd name="T7" fmla="*/ 467335523 h 33"/>
                  <a:gd name="T8" fmla="*/ 2147483647 w 69"/>
                  <a:gd name="T9" fmla="*/ 379821516 h 33"/>
                  <a:gd name="T10" fmla="*/ 2147483647 w 69"/>
                  <a:gd name="T11" fmla="*/ 346536496 h 33"/>
                  <a:gd name="T12" fmla="*/ 2147483647 w 69"/>
                  <a:gd name="T13" fmla="*/ 173238849 h 33"/>
                  <a:gd name="T14" fmla="*/ 2129822429 w 69"/>
                  <a:gd name="T15" fmla="*/ 129686731 h 33"/>
                  <a:gd name="T16" fmla="*/ 1974699242 w 69"/>
                  <a:gd name="T17" fmla="*/ 259023516 h 33"/>
                  <a:gd name="T18" fmla="*/ 1892890894 w 69"/>
                  <a:gd name="T19" fmla="*/ 173238849 h 33"/>
                  <a:gd name="T20" fmla="*/ 1647801667 w 69"/>
                  <a:gd name="T21" fmla="*/ 173238849 h 33"/>
                  <a:gd name="T22" fmla="*/ 1532687144 w 69"/>
                  <a:gd name="T23" fmla="*/ 302925461 h 33"/>
                  <a:gd name="T24" fmla="*/ 1409487877 w 69"/>
                  <a:gd name="T25" fmla="*/ 346536496 h 33"/>
                  <a:gd name="T26" fmla="*/ 1409487877 w 69"/>
                  <a:gd name="T27" fmla="*/ 215412402 h 33"/>
                  <a:gd name="T28" fmla="*/ 1245870867 w 69"/>
                  <a:gd name="T29" fmla="*/ 0 h 33"/>
                  <a:gd name="T30" fmla="*/ 1089017661 w 69"/>
                  <a:gd name="T31" fmla="*/ 173238849 h 33"/>
                  <a:gd name="T32" fmla="*/ 967477352 w 69"/>
                  <a:gd name="T33" fmla="*/ 85725750 h 33"/>
                  <a:gd name="T34" fmla="*/ 802199812 w 69"/>
                  <a:gd name="T35" fmla="*/ 129686731 h 33"/>
                  <a:gd name="T36" fmla="*/ 647018297 w 69"/>
                  <a:gd name="T37" fmla="*/ 215412402 h 33"/>
                  <a:gd name="T38" fmla="*/ 607008376 w 69"/>
                  <a:gd name="T39" fmla="*/ 379821516 h 33"/>
                  <a:gd name="T40" fmla="*/ 360202650 w 69"/>
                  <a:gd name="T41" fmla="*/ 553059969 h 33"/>
                  <a:gd name="T42" fmla="*/ 163279661 w 69"/>
                  <a:gd name="T43" fmla="*/ 553059969 h 33"/>
                  <a:gd name="T44" fmla="*/ 41727069 w 69"/>
                  <a:gd name="T45" fmla="*/ 682382410 h 33"/>
                  <a:gd name="T46" fmla="*/ 41727069 w 69"/>
                  <a:gd name="T47" fmla="*/ 855694520 h 33"/>
                  <a:gd name="T48" fmla="*/ 41727069 w 69"/>
                  <a:gd name="T49" fmla="*/ 1028933922 h 33"/>
                  <a:gd name="T50" fmla="*/ 163279661 w 69"/>
                  <a:gd name="T51" fmla="*/ 1193689899 h 33"/>
                  <a:gd name="T52" fmla="*/ 360202650 w 69"/>
                  <a:gd name="T53" fmla="*/ 1365142901 h 33"/>
                  <a:gd name="T54" fmla="*/ 885669633 w 69"/>
                  <a:gd name="T55" fmla="*/ 1408754964 h 33"/>
                  <a:gd name="T56" fmla="*/ 967477352 w 69"/>
                  <a:gd name="T57" fmla="*/ 1323028937 h 33"/>
                  <a:gd name="T58" fmla="*/ 925749988 w 69"/>
                  <a:gd name="T59" fmla="*/ 1193689899 h 33"/>
                  <a:gd name="T60" fmla="*/ 1048947997 w 69"/>
                  <a:gd name="T61" fmla="*/ 1193689899 h 33"/>
                  <a:gd name="T62" fmla="*/ 1285953738 w 69"/>
                  <a:gd name="T63" fmla="*/ 1193689899 h 33"/>
                  <a:gd name="T64" fmla="*/ 1327679530 w 69"/>
                  <a:gd name="T65" fmla="*/ 1028933922 h 33"/>
                  <a:gd name="T66" fmla="*/ 1532687144 w 69"/>
                  <a:gd name="T67" fmla="*/ 1106180001 h 33"/>
                  <a:gd name="T68" fmla="*/ 1687882022 w 69"/>
                  <a:gd name="T69" fmla="*/ 985322492 h 33"/>
                  <a:gd name="T70" fmla="*/ 1811419620 w 69"/>
                  <a:gd name="T71" fmla="*/ 812083722 h 33"/>
                  <a:gd name="T72" fmla="*/ 2056508848 w 69"/>
                  <a:gd name="T73" fmla="*/ 812083722 h 33"/>
                  <a:gd name="T74" fmla="*/ 2147483647 w 69"/>
                  <a:gd name="T75" fmla="*/ 769910011 h 33"/>
                  <a:gd name="T76" fmla="*/ 2147483647 w 69"/>
                  <a:gd name="T77" fmla="*/ 985322492 h 33"/>
                  <a:gd name="T78" fmla="*/ 2147483647 w 69"/>
                  <a:gd name="T79" fmla="*/ 899596149 h 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
                  <a:gd name="T121" fmla="*/ 0 h 33"/>
                  <a:gd name="T122" fmla="*/ 69 w 69"/>
                  <a:gd name="T123" fmla="*/ 33 h 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 h="33">
                    <a:moveTo>
                      <a:pt x="64" y="21"/>
                    </a:moveTo>
                    <a:cubicBezTo>
                      <a:pt x="64" y="20"/>
                      <a:pt x="64" y="19"/>
                      <a:pt x="64" y="18"/>
                    </a:cubicBezTo>
                    <a:cubicBezTo>
                      <a:pt x="64" y="17"/>
                      <a:pt x="65" y="16"/>
                      <a:pt x="66" y="15"/>
                    </a:cubicBezTo>
                    <a:cubicBezTo>
                      <a:pt x="66" y="14"/>
                      <a:pt x="66" y="12"/>
                      <a:pt x="67" y="11"/>
                    </a:cubicBezTo>
                    <a:cubicBezTo>
                      <a:pt x="67" y="11"/>
                      <a:pt x="68" y="10"/>
                      <a:pt x="69" y="9"/>
                    </a:cubicBezTo>
                    <a:cubicBezTo>
                      <a:pt x="67" y="9"/>
                      <a:pt x="65" y="9"/>
                      <a:pt x="63" y="8"/>
                    </a:cubicBezTo>
                    <a:cubicBezTo>
                      <a:pt x="62" y="7"/>
                      <a:pt x="61" y="5"/>
                      <a:pt x="59" y="4"/>
                    </a:cubicBezTo>
                    <a:cubicBezTo>
                      <a:pt x="57" y="3"/>
                      <a:pt x="55" y="3"/>
                      <a:pt x="53" y="3"/>
                    </a:cubicBezTo>
                    <a:cubicBezTo>
                      <a:pt x="51" y="3"/>
                      <a:pt x="51" y="5"/>
                      <a:pt x="49" y="6"/>
                    </a:cubicBezTo>
                    <a:cubicBezTo>
                      <a:pt x="49" y="6"/>
                      <a:pt x="48" y="5"/>
                      <a:pt x="47" y="4"/>
                    </a:cubicBezTo>
                    <a:cubicBezTo>
                      <a:pt x="45" y="4"/>
                      <a:pt x="43" y="3"/>
                      <a:pt x="41" y="4"/>
                    </a:cubicBezTo>
                    <a:cubicBezTo>
                      <a:pt x="40" y="4"/>
                      <a:pt x="40" y="6"/>
                      <a:pt x="38" y="7"/>
                    </a:cubicBezTo>
                    <a:cubicBezTo>
                      <a:pt x="37" y="8"/>
                      <a:pt x="36" y="8"/>
                      <a:pt x="35" y="8"/>
                    </a:cubicBezTo>
                    <a:cubicBezTo>
                      <a:pt x="34" y="7"/>
                      <a:pt x="36" y="6"/>
                      <a:pt x="35" y="5"/>
                    </a:cubicBezTo>
                    <a:cubicBezTo>
                      <a:pt x="34" y="3"/>
                      <a:pt x="33" y="1"/>
                      <a:pt x="31" y="0"/>
                    </a:cubicBezTo>
                    <a:cubicBezTo>
                      <a:pt x="29" y="0"/>
                      <a:pt x="29" y="4"/>
                      <a:pt x="27" y="4"/>
                    </a:cubicBezTo>
                    <a:cubicBezTo>
                      <a:pt x="26" y="4"/>
                      <a:pt x="25" y="3"/>
                      <a:pt x="24" y="2"/>
                    </a:cubicBezTo>
                    <a:cubicBezTo>
                      <a:pt x="23" y="2"/>
                      <a:pt x="21" y="3"/>
                      <a:pt x="20" y="3"/>
                    </a:cubicBezTo>
                    <a:cubicBezTo>
                      <a:pt x="19" y="3"/>
                      <a:pt x="17" y="4"/>
                      <a:pt x="16" y="5"/>
                    </a:cubicBezTo>
                    <a:cubicBezTo>
                      <a:pt x="15" y="6"/>
                      <a:pt x="15" y="8"/>
                      <a:pt x="15" y="9"/>
                    </a:cubicBezTo>
                    <a:cubicBezTo>
                      <a:pt x="13" y="10"/>
                      <a:pt x="11" y="12"/>
                      <a:pt x="9" y="13"/>
                    </a:cubicBezTo>
                    <a:cubicBezTo>
                      <a:pt x="7" y="14"/>
                      <a:pt x="6" y="12"/>
                      <a:pt x="4" y="13"/>
                    </a:cubicBezTo>
                    <a:cubicBezTo>
                      <a:pt x="3" y="13"/>
                      <a:pt x="2" y="15"/>
                      <a:pt x="1" y="16"/>
                    </a:cubicBezTo>
                    <a:cubicBezTo>
                      <a:pt x="1" y="17"/>
                      <a:pt x="1" y="19"/>
                      <a:pt x="1" y="20"/>
                    </a:cubicBezTo>
                    <a:cubicBezTo>
                      <a:pt x="1" y="21"/>
                      <a:pt x="0" y="23"/>
                      <a:pt x="1" y="24"/>
                    </a:cubicBezTo>
                    <a:cubicBezTo>
                      <a:pt x="1" y="25"/>
                      <a:pt x="3" y="26"/>
                      <a:pt x="4" y="28"/>
                    </a:cubicBezTo>
                    <a:cubicBezTo>
                      <a:pt x="6" y="29"/>
                      <a:pt x="7" y="31"/>
                      <a:pt x="9" y="32"/>
                    </a:cubicBezTo>
                    <a:cubicBezTo>
                      <a:pt x="13" y="33"/>
                      <a:pt x="18" y="33"/>
                      <a:pt x="22" y="33"/>
                    </a:cubicBezTo>
                    <a:cubicBezTo>
                      <a:pt x="23" y="33"/>
                      <a:pt x="24" y="32"/>
                      <a:pt x="24" y="31"/>
                    </a:cubicBezTo>
                    <a:cubicBezTo>
                      <a:pt x="25" y="30"/>
                      <a:pt x="23" y="29"/>
                      <a:pt x="23" y="28"/>
                    </a:cubicBezTo>
                    <a:cubicBezTo>
                      <a:pt x="23" y="27"/>
                      <a:pt x="25" y="28"/>
                      <a:pt x="26" y="28"/>
                    </a:cubicBezTo>
                    <a:cubicBezTo>
                      <a:pt x="28" y="27"/>
                      <a:pt x="30" y="28"/>
                      <a:pt x="32" y="28"/>
                    </a:cubicBezTo>
                    <a:cubicBezTo>
                      <a:pt x="33" y="27"/>
                      <a:pt x="32" y="24"/>
                      <a:pt x="33" y="24"/>
                    </a:cubicBezTo>
                    <a:cubicBezTo>
                      <a:pt x="35" y="24"/>
                      <a:pt x="36" y="26"/>
                      <a:pt x="38" y="26"/>
                    </a:cubicBezTo>
                    <a:cubicBezTo>
                      <a:pt x="39" y="25"/>
                      <a:pt x="41" y="24"/>
                      <a:pt x="42" y="23"/>
                    </a:cubicBezTo>
                    <a:cubicBezTo>
                      <a:pt x="43" y="22"/>
                      <a:pt x="43" y="19"/>
                      <a:pt x="45" y="19"/>
                    </a:cubicBezTo>
                    <a:cubicBezTo>
                      <a:pt x="47" y="18"/>
                      <a:pt x="49" y="19"/>
                      <a:pt x="51" y="19"/>
                    </a:cubicBezTo>
                    <a:cubicBezTo>
                      <a:pt x="53" y="19"/>
                      <a:pt x="54" y="18"/>
                      <a:pt x="55" y="18"/>
                    </a:cubicBezTo>
                    <a:cubicBezTo>
                      <a:pt x="57" y="19"/>
                      <a:pt x="57" y="22"/>
                      <a:pt x="59" y="23"/>
                    </a:cubicBezTo>
                    <a:cubicBezTo>
                      <a:pt x="61" y="23"/>
                      <a:pt x="63" y="22"/>
                      <a:pt x="64" y="21"/>
                    </a:cubicBezTo>
                    <a:close/>
                  </a:path>
                </a:pathLst>
              </a:custGeom>
              <a:solidFill>
                <a:srgbClr val="DDDDDD"/>
              </a:solidFill>
              <a:ln w="3175" cap="rnd">
                <a:solidFill>
                  <a:schemeClr val="bg1"/>
                </a:solidFill>
                <a:round/>
                <a:headEnd/>
                <a:tailEnd/>
              </a:ln>
            </p:spPr>
            <p:txBody>
              <a:bodyPr/>
              <a:lstStyle/>
              <a:p>
                <a:endParaRPr lang="fr-FR"/>
              </a:p>
            </p:txBody>
          </p:sp>
          <p:sp>
            <p:nvSpPr>
              <p:cNvPr id="9243" name="Freeform 25"/>
              <p:cNvSpPr>
                <a:spLocks noChangeAspect="1"/>
              </p:cNvSpPr>
              <p:nvPr/>
            </p:nvSpPr>
            <p:spPr bwMode="auto">
              <a:xfrm>
                <a:off x="2876" y="2920"/>
                <a:ext cx="346" cy="297"/>
              </a:xfrm>
              <a:custGeom>
                <a:avLst/>
                <a:gdLst>
                  <a:gd name="T0" fmla="*/ 2147483647 w 71"/>
                  <a:gd name="T1" fmla="*/ 913308931 h 61"/>
                  <a:gd name="T2" fmla="*/ 2147483647 w 71"/>
                  <a:gd name="T3" fmla="*/ 801167992 h 61"/>
                  <a:gd name="T4" fmla="*/ 2147483647 w 71"/>
                  <a:gd name="T5" fmla="*/ 584210890 h 61"/>
                  <a:gd name="T6" fmla="*/ 2147483647 w 71"/>
                  <a:gd name="T7" fmla="*/ 433593717 h 61"/>
                  <a:gd name="T8" fmla="*/ 1948552022 w 71"/>
                  <a:gd name="T9" fmla="*/ 472120118 h 61"/>
                  <a:gd name="T10" fmla="*/ 1585645078 w 71"/>
                  <a:gd name="T11" fmla="*/ 255163406 h 61"/>
                  <a:gd name="T12" fmla="*/ 1511230042 w 71"/>
                  <a:gd name="T13" fmla="*/ 143087709 h 61"/>
                  <a:gd name="T14" fmla="*/ 1322270069 w 71"/>
                  <a:gd name="T15" fmla="*/ 36967522 h 61"/>
                  <a:gd name="T16" fmla="*/ 1216657269 w 71"/>
                  <a:gd name="T17" fmla="*/ 112076398 h 61"/>
                  <a:gd name="T18" fmla="*/ 959682809 w 71"/>
                  <a:gd name="T19" fmla="*/ 472120118 h 61"/>
                  <a:gd name="T20" fmla="*/ 807610982 w 71"/>
                  <a:gd name="T21" fmla="*/ 725738034 h 61"/>
                  <a:gd name="T22" fmla="*/ 551866761 w 71"/>
                  <a:gd name="T23" fmla="*/ 696672628 h 61"/>
                  <a:gd name="T24" fmla="*/ 370540851 w 71"/>
                  <a:gd name="T25" fmla="*/ 696672628 h 61"/>
                  <a:gd name="T26" fmla="*/ 181326456 w 71"/>
                  <a:gd name="T27" fmla="*/ 725738034 h 61"/>
                  <a:gd name="T28" fmla="*/ 0 w 71"/>
                  <a:gd name="T29" fmla="*/ 696672628 h 61"/>
                  <a:gd name="T30" fmla="*/ 218534910 w 71"/>
                  <a:gd name="T31" fmla="*/ 1130279900 h 61"/>
                  <a:gd name="T32" fmla="*/ 370540851 w 71"/>
                  <a:gd name="T33" fmla="*/ 764265683 h 61"/>
                  <a:gd name="T34" fmla="*/ 626284292 w 71"/>
                  <a:gd name="T35" fmla="*/ 950221835 h 61"/>
                  <a:gd name="T36" fmla="*/ 733194074 w 71"/>
                  <a:gd name="T37" fmla="*/ 1272967623 h 61"/>
                  <a:gd name="T38" fmla="*/ 846438442 w 71"/>
                  <a:gd name="T39" fmla="*/ 1565099009 h 61"/>
                  <a:gd name="T40" fmla="*/ 1102180947 w 71"/>
                  <a:gd name="T41" fmla="*/ 1789651363 h 61"/>
                  <a:gd name="T42" fmla="*/ 1398305671 w 71"/>
                  <a:gd name="T43" fmla="*/ 1931113226 h 61"/>
                  <a:gd name="T44" fmla="*/ 1911343880 w 71"/>
                  <a:gd name="T45" fmla="*/ 2147483647 h 61"/>
                  <a:gd name="T46" fmla="*/ 1616838787 w 71"/>
                  <a:gd name="T47" fmla="*/ 1855938786 h 61"/>
                  <a:gd name="T48" fmla="*/ 1291073553 w 71"/>
                  <a:gd name="T49" fmla="*/ 1497516549 h 61"/>
                  <a:gd name="T50" fmla="*/ 1102180947 w 71"/>
                  <a:gd name="T51" fmla="*/ 1130279900 h 61"/>
                  <a:gd name="T52" fmla="*/ 1027698544 w 71"/>
                  <a:gd name="T53" fmla="*/ 913308931 h 61"/>
                  <a:gd name="T54" fmla="*/ 1291073553 w 71"/>
                  <a:gd name="T55" fmla="*/ 980901986 h 61"/>
                  <a:gd name="T56" fmla="*/ 1435513812 w 71"/>
                  <a:gd name="T57" fmla="*/ 838135115 h 61"/>
                  <a:gd name="T58" fmla="*/ 1692809516 w 71"/>
                  <a:gd name="T59" fmla="*/ 876341808 h 61"/>
                  <a:gd name="T60" fmla="*/ 1948552022 w 71"/>
                  <a:gd name="T61" fmla="*/ 980901986 h 61"/>
                  <a:gd name="T62" fmla="*/ 2147483647 w 71"/>
                  <a:gd name="T63" fmla="*/ 950221835 h 61"/>
                  <a:gd name="T64" fmla="*/ 2147483647 w 71"/>
                  <a:gd name="T65" fmla="*/ 109329782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61"/>
                  <a:gd name="T101" fmla="*/ 71 w 71"/>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61">
                    <a:moveTo>
                      <a:pt x="69" y="29"/>
                    </a:moveTo>
                    <a:cubicBezTo>
                      <a:pt x="69" y="28"/>
                      <a:pt x="68" y="27"/>
                      <a:pt x="68" y="25"/>
                    </a:cubicBezTo>
                    <a:cubicBezTo>
                      <a:pt x="69" y="24"/>
                      <a:pt x="71" y="25"/>
                      <a:pt x="71" y="23"/>
                    </a:cubicBezTo>
                    <a:cubicBezTo>
                      <a:pt x="71" y="22"/>
                      <a:pt x="69" y="23"/>
                      <a:pt x="68" y="22"/>
                    </a:cubicBezTo>
                    <a:cubicBezTo>
                      <a:pt x="67" y="21"/>
                      <a:pt x="67" y="20"/>
                      <a:pt x="67" y="19"/>
                    </a:cubicBezTo>
                    <a:cubicBezTo>
                      <a:pt x="67" y="18"/>
                      <a:pt x="67" y="17"/>
                      <a:pt x="67" y="16"/>
                    </a:cubicBezTo>
                    <a:cubicBezTo>
                      <a:pt x="67" y="14"/>
                      <a:pt x="66" y="13"/>
                      <a:pt x="65" y="12"/>
                    </a:cubicBezTo>
                    <a:cubicBezTo>
                      <a:pt x="64" y="12"/>
                      <a:pt x="63" y="11"/>
                      <a:pt x="63" y="12"/>
                    </a:cubicBezTo>
                    <a:cubicBezTo>
                      <a:pt x="62" y="12"/>
                      <a:pt x="61" y="14"/>
                      <a:pt x="60" y="14"/>
                    </a:cubicBezTo>
                    <a:cubicBezTo>
                      <a:pt x="58" y="14"/>
                      <a:pt x="55" y="14"/>
                      <a:pt x="53" y="13"/>
                    </a:cubicBezTo>
                    <a:cubicBezTo>
                      <a:pt x="51" y="13"/>
                      <a:pt x="48" y="12"/>
                      <a:pt x="46" y="11"/>
                    </a:cubicBezTo>
                    <a:cubicBezTo>
                      <a:pt x="45" y="10"/>
                      <a:pt x="45" y="8"/>
                      <a:pt x="43" y="7"/>
                    </a:cubicBezTo>
                    <a:cubicBezTo>
                      <a:pt x="43" y="7"/>
                      <a:pt x="42" y="7"/>
                      <a:pt x="42" y="7"/>
                    </a:cubicBezTo>
                    <a:cubicBezTo>
                      <a:pt x="41" y="6"/>
                      <a:pt x="42" y="4"/>
                      <a:pt x="41" y="4"/>
                    </a:cubicBezTo>
                    <a:cubicBezTo>
                      <a:pt x="40" y="3"/>
                      <a:pt x="39" y="4"/>
                      <a:pt x="38" y="4"/>
                    </a:cubicBezTo>
                    <a:cubicBezTo>
                      <a:pt x="37" y="3"/>
                      <a:pt x="37" y="2"/>
                      <a:pt x="36" y="1"/>
                    </a:cubicBezTo>
                    <a:cubicBezTo>
                      <a:pt x="35" y="1"/>
                      <a:pt x="34" y="0"/>
                      <a:pt x="33" y="0"/>
                    </a:cubicBezTo>
                    <a:cubicBezTo>
                      <a:pt x="32" y="1"/>
                      <a:pt x="34" y="3"/>
                      <a:pt x="33" y="3"/>
                    </a:cubicBezTo>
                    <a:cubicBezTo>
                      <a:pt x="31" y="5"/>
                      <a:pt x="27" y="4"/>
                      <a:pt x="26" y="6"/>
                    </a:cubicBezTo>
                    <a:cubicBezTo>
                      <a:pt x="25" y="8"/>
                      <a:pt x="27" y="11"/>
                      <a:pt x="26" y="13"/>
                    </a:cubicBezTo>
                    <a:cubicBezTo>
                      <a:pt x="26" y="14"/>
                      <a:pt x="23" y="12"/>
                      <a:pt x="22" y="13"/>
                    </a:cubicBezTo>
                    <a:cubicBezTo>
                      <a:pt x="21" y="15"/>
                      <a:pt x="23" y="18"/>
                      <a:pt x="22" y="20"/>
                    </a:cubicBezTo>
                    <a:cubicBezTo>
                      <a:pt x="21" y="21"/>
                      <a:pt x="20" y="20"/>
                      <a:pt x="18" y="19"/>
                    </a:cubicBezTo>
                    <a:cubicBezTo>
                      <a:pt x="17" y="19"/>
                      <a:pt x="16" y="19"/>
                      <a:pt x="15" y="19"/>
                    </a:cubicBezTo>
                    <a:cubicBezTo>
                      <a:pt x="14" y="18"/>
                      <a:pt x="14" y="17"/>
                      <a:pt x="13" y="17"/>
                    </a:cubicBezTo>
                    <a:cubicBezTo>
                      <a:pt x="12" y="17"/>
                      <a:pt x="11" y="19"/>
                      <a:pt x="10" y="19"/>
                    </a:cubicBezTo>
                    <a:cubicBezTo>
                      <a:pt x="9" y="19"/>
                      <a:pt x="8" y="18"/>
                      <a:pt x="7" y="18"/>
                    </a:cubicBezTo>
                    <a:cubicBezTo>
                      <a:pt x="6" y="19"/>
                      <a:pt x="6" y="19"/>
                      <a:pt x="5" y="20"/>
                    </a:cubicBezTo>
                    <a:cubicBezTo>
                      <a:pt x="4" y="20"/>
                      <a:pt x="3" y="20"/>
                      <a:pt x="2" y="20"/>
                    </a:cubicBezTo>
                    <a:cubicBezTo>
                      <a:pt x="1" y="19"/>
                      <a:pt x="0" y="18"/>
                      <a:pt x="0" y="19"/>
                    </a:cubicBezTo>
                    <a:cubicBezTo>
                      <a:pt x="0" y="21"/>
                      <a:pt x="1" y="23"/>
                      <a:pt x="2" y="26"/>
                    </a:cubicBezTo>
                    <a:cubicBezTo>
                      <a:pt x="3" y="28"/>
                      <a:pt x="3" y="31"/>
                      <a:pt x="6" y="31"/>
                    </a:cubicBezTo>
                    <a:cubicBezTo>
                      <a:pt x="7" y="31"/>
                      <a:pt x="7" y="28"/>
                      <a:pt x="8" y="26"/>
                    </a:cubicBezTo>
                    <a:cubicBezTo>
                      <a:pt x="9" y="24"/>
                      <a:pt x="9" y="22"/>
                      <a:pt x="10" y="21"/>
                    </a:cubicBezTo>
                    <a:cubicBezTo>
                      <a:pt x="11" y="21"/>
                      <a:pt x="13" y="21"/>
                      <a:pt x="13" y="22"/>
                    </a:cubicBezTo>
                    <a:cubicBezTo>
                      <a:pt x="15" y="23"/>
                      <a:pt x="16" y="24"/>
                      <a:pt x="17" y="26"/>
                    </a:cubicBezTo>
                    <a:cubicBezTo>
                      <a:pt x="17" y="28"/>
                      <a:pt x="17" y="29"/>
                      <a:pt x="17" y="31"/>
                    </a:cubicBezTo>
                    <a:cubicBezTo>
                      <a:pt x="18" y="33"/>
                      <a:pt x="19" y="34"/>
                      <a:pt x="20" y="35"/>
                    </a:cubicBezTo>
                    <a:cubicBezTo>
                      <a:pt x="21" y="37"/>
                      <a:pt x="25" y="38"/>
                      <a:pt x="25" y="39"/>
                    </a:cubicBezTo>
                    <a:cubicBezTo>
                      <a:pt x="26" y="40"/>
                      <a:pt x="22" y="42"/>
                      <a:pt x="23" y="43"/>
                    </a:cubicBezTo>
                    <a:cubicBezTo>
                      <a:pt x="24" y="44"/>
                      <a:pt x="26" y="45"/>
                      <a:pt x="27" y="47"/>
                    </a:cubicBezTo>
                    <a:cubicBezTo>
                      <a:pt x="28" y="48"/>
                      <a:pt x="29" y="48"/>
                      <a:pt x="30" y="49"/>
                    </a:cubicBezTo>
                    <a:cubicBezTo>
                      <a:pt x="31" y="50"/>
                      <a:pt x="31" y="52"/>
                      <a:pt x="33" y="53"/>
                    </a:cubicBezTo>
                    <a:cubicBezTo>
                      <a:pt x="34" y="54"/>
                      <a:pt x="37" y="52"/>
                      <a:pt x="38" y="53"/>
                    </a:cubicBezTo>
                    <a:cubicBezTo>
                      <a:pt x="41" y="53"/>
                      <a:pt x="43" y="55"/>
                      <a:pt x="44" y="56"/>
                    </a:cubicBezTo>
                    <a:cubicBezTo>
                      <a:pt x="47" y="57"/>
                      <a:pt x="50" y="59"/>
                      <a:pt x="52" y="61"/>
                    </a:cubicBezTo>
                    <a:cubicBezTo>
                      <a:pt x="51" y="60"/>
                      <a:pt x="50" y="58"/>
                      <a:pt x="49" y="57"/>
                    </a:cubicBezTo>
                    <a:cubicBezTo>
                      <a:pt x="47" y="55"/>
                      <a:pt x="45" y="53"/>
                      <a:pt x="44" y="51"/>
                    </a:cubicBezTo>
                    <a:cubicBezTo>
                      <a:pt x="42" y="49"/>
                      <a:pt x="40" y="47"/>
                      <a:pt x="39" y="45"/>
                    </a:cubicBezTo>
                    <a:cubicBezTo>
                      <a:pt x="37" y="43"/>
                      <a:pt x="36" y="43"/>
                      <a:pt x="35" y="41"/>
                    </a:cubicBezTo>
                    <a:cubicBezTo>
                      <a:pt x="34" y="40"/>
                      <a:pt x="34" y="38"/>
                      <a:pt x="33" y="36"/>
                    </a:cubicBezTo>
                    <a:cubicBezTo>
                      <a:pt x="32" y="34"/>
                      <a:pt x="31" y="33"/>
                      <a:pt x="30" y="31"/>
                    </a:cubicBezTo>
                    <a:cubicBezTo>
                      <a:pt x="29" y="31"/>
                      <a:pt x="28" y="32"/>
                      <a:pt x="28" y="31"/>
                    </a:cubicBezTo>
                    <a:cubicBezTo>
                      <a:pt x="27" y="30"/>
                      <a:pt x="27" y="27"/>
                      <a:pt x="28" y="25"/>
                    </a:cubicBezTo>
                    <a:cubicBezTo>
                      <a:pt x="28" y="25"/>
                      <a:pt x="29" y="23"/>
                      <a:pt x="30" y="24"/>
                    </a:cubicBezTo>
                    <a:cubicBezTo>
                      <a:pt x="32" y="24"/>
                      <a:pt x="33" y="27"/>
                      <a:pt x="35" y="27"/>
                    </a:cubicBezTo>
                    <a:cubicBezTo>
                      <a:pt x="36" y="28"/>
                      <a:pt x="36" y="25"/>
                      <a:pt x="37" y="25"/>
                    </a:cubicBezTo>
                    <a:cubicBezTo>
                      <a:pt x="37" y="24"/>
                      <a:pt x="38" y="23"/>
                      <a:pt x="39" y="23"/>
                    </a:cubicBezTo>
                    <a:cubicBezTo>
                      <a:pt x="40" y="23"/>
                      <a:pt x="40" y="25"/>
                      <a:pt x="41" y="25"/>
                    </a:cubicBezTo>
                    <a:cubicBezTo>
                      <a:pt x="43" y="25"/>
                      <a:pt x="44" y="24"/>
                      <a:pt x="46" y="24"/>
                    </a:cubicBezTo>
                    <a:cubicBezTo>
                      <a:pt x="48" y="24"/>
                      <a:pt x="51" y="24"/>
                      <a:pt x="53" y="25"/>
                    </a:cubicBezTo>
                    <a:cubicBezTo>
                      <a:pt x="53" y="25"/>
                      <a:pt x="53" y="27"/>
                      <a:pt x="53" y="27"/>
                    </a:cubicBezTo>
                    <a:cubicBezTo>
                      <a:pt x="54" y="27"/>
                      <a:pt x="54" y="26"/>
                      <a:pt x="55" y="26"/>
                    </a:cubicBezTo>
                    <a:cubicBezTo>
                      <a:pt x="57" y="25"/>
                      <a:pt x="60" y="26"/>
                      <a:pt x="62" y="26"/>
                    </a:cubicBezTo>
                    <a:cubicBezTo>
                      <a:pt x="63" y="26"/>
                      <a:pt x="64" y="26"/>
                      <a:pt x="65" y="27"/>
                    </a:cubicBezTo>
                    <a:cubicBezTo>
                      <a:pt x="66" y="28"/>
                      <a:pt x="65" y="29"/>
                      <a:pt x="66" y="30"/>
                    </a:cubicBezTo>
                    <a:cubicBezTo>
                      <a:pt x="67" y="31"/>
                      <a:pt x="68" y="29"/>
                      <a:pt x="69" y="29"/>
                    </a:cubicBezTo>
                    <a:close/>
                  </a:path>
                </a:pathLst>
              </a:custGeom>
              <a:solidFill>
                <a:srgbClr val="DDDDDD"/>
              </a:solidFill>
              <a:ln w="3175" cap="rnd">
                <a:solidFill>
                  <a:schemeClr val="bg1"/>
                </a:solidFill>
                <a:round/>
                <a:headEnd/>
                <a:tailEnd/>
              </a:ln>
            </p:spPr>
            <p:txBody>
              <a:bodyPr/>
              <a:lstStyle/>
              <a:p>
                <a:endParaRPr lang="fr-FR"/>
              </a:p>
            </p:txBody>
          </p:sp>
          <p:sp>
            <p:nvSpPr>
              <p:cNvPr id="9244" name="Freeform 26"/>
              <p:cNvSpPr>
                <a:spLocks noChangeAspect="1"/>
              </p:cNvSpPr>
              <p:nvPr/>
            </p:nvSpPr>
            <p:spPr bwMode="auto">
              <a:xfrm>
                <a:off x="3006" y="3030"/>
                <a:ext cx="241" cy="228"/>
              </a:xfrm>
              <a:custGeom>
                <a:avLst/>
                <a:gdLst>
                  <a:gd name="T0" fmla="*/ 1019054864 w 49"/>
                  <a:gd name="T1" fmla="*/ 1682524926 h 46"/>
                  <a:gd name="T2" fmla="*/ 894430242 w 49"/>
                  <a:gd name="T3" fmla="*/ 1513123282 h 46"/>
                  <a:gd name="T4" fmla="*/ 695458815 w 49"/>
                  <a:gd name="T5" fmla="*/ 1243993916 h 46"/>
                  <a:gd name="T6" fmla="*/ 488323216 w 49"/>
                  <a:gd name="T7" fmla="*/ 975162417 h 46"/>
                  <a:gd name="T8" fmla="*/ 323255540 w 49"/>
                  <a:gd name="T9" fmla="*/ 796284859 h 46"/>
                  <a:gd name="T10" fmla="*/ 249320147 w 49"/>
                  <a:gd name="T11" fmla="*/ 572274417 h 46"/>
                  <a:gd name="T12" fmla="*/ 124624111 w 49"/>
                  <a:gd name="T13" fmla="*/ 357322275 h 46"/>
                  <a:gd name="T14" fmla="*/ 42126531 w 49"/>
                  <a:gd name="T15" fmla="*/ 357322275 h 46"/>
                  <a:gd name="T16" fmla="*/ 42126531 w 49"/>
                  <a:gd name="T17" fmla="*/ 90327345 h 46"/>
                  <a:gd name="T18" fmla="*/ 124624111 w 49"/>
                  <a:gd name="T19" fmla="*/ 45192024 h 46"/>
                  <a:gd name="T20" fmla="*/ 323255540 w 49"/>
                  <a:gd name="T21" fmla="*/ 178874942 h 46"/>
                  <a:gd name="T22" fmla="*/ 405753533 w 49"/>
                  <a:gd name="T23" fmla="*/ 90327345 h 46"/>
                  <a:gd name="T24" fmla="*/ 488323216 w 49"/>
                  <a:gd name="T25" fmla="*/ 0 h 46"/>
                  <a:gd name="T26" fmla="*/ 570834665 w 49"/>
                  <a:gd name="T27" fmla="*/ 90327345 h 46"/>
                  <a:gd name="T28" fmla="*/ 769733851 w 49"/>
                  <a:gd name="T29" fmla="*/ 45192024 h 46"/>
                  <a:gd name="T30" fmla="*/ 1061180628 w 49"/>
                  <a:gd name="T31" fmla="*/ 90327345 h 46"/>
                  <a:gd name="T32" fmla="*/ 1061180628 w 49"/>
                  <a:gd name="T33" fmla="*/ 178874942 h 46"/>
                  <a:gd name="T34" fmla="*/ 1143680745 w 49"/>
                  <a:gd name="T35" fmla="*/ 133682859 h 46"/>
                  <a:gd name="T36" fmla="*/ 1424807610 w 49"/>
                  <a:gd name="T37" fmla="*/ 133682859 h 46"/>
                  <a:gd name="T38" fmla="*/ 1549504001 w 49"/>
                  <a:gd name="T39" fmla="*/ 178874942 h 46"/>
                  <a:gd name="T40" fmla="*/ 1589888427 w 49"/>
                  <a:gd name="T41" fmla="*/ 312190106 h 46"/>
                  <a:gd name="T42" fmla="*/ 1714516826 w 49"/>
                  <a:gd name="T43" fmla="*/ 269205102 h 46"/>
                  <a:gd name="T44" fmla="*/ 1830647549 w 49"/>
                  <a:gd name="T45" fmla="*/ 269205102 h 46"/>
                  <a:gd name="T46" fmla="*/ 1714516826 w 49"/>
                  <a:gd name="T47" fmla="*/ 662601722 h 46"/>
                  <a:gd name="T48" fmla="*/ 1955255803 w 49"/>
                  <a:gd name="T49" fmla="*/ 929967202 h 46"/>
                  <a:gd name="T50" fmla="*/ 1788520526 w 49"/>
                  <a:gd name="T51" fmla="*/ 929967202 h 46"/>
                  <a:gd name="T52" fmla="*/ 1955255803 w 49"/>
                  <a:gd name="T53" fmla="*/ 1243993916 h 46"/>
                  <a:gd name="T54" fmla="*/ 1788520526 w 49"/>
                  <a:gd name="T55" fmla="*/ 1243993916 h 46"/>
                  <a:gd name="T56" fmla="*/ 1674131141 w 49"/>
                  <a:gd name="T57" fmla="*/ 1289114903 h 46"/>
                  <a:gd name="T58" fmla="*/ 1674131141 w 49"/>
                  <a:gd name="T59" fmla="*/ 1468004833 h 46"/>
                  <a:gd name="T60" fmla="*/ 1507392087 w 49"/>
                  <a:gd name="T61" fmla="*/ 1637764298 h 46"/>
                  <a:gd name="T62" fmla="*/ 1382694437 w 49"/>
                  <a:gd name="T63" fmla="*/ 1771075497 h 46"/>
                  <a:gd name="T64" fmla="*/ 1424807610 w 49"/>
                  <a:gd name="T65" fmla="*/ 2040206449 h 46"/>
                  <a:gd name="T66" fmla="*/ 1143680745 w 49"/>
                  <a:gd name="T67" fmla="*/ 1771075497 h 46"/>
                  <a:gd name="T68" fmla="*/ 1019054864 w 49"/>
                  <a:gd name="T69" fmla="*/ 1682524926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46"/>
                  <a:gd name="T107" fmla="*/ 49 w 49"/>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46">
                    <a:moveTo>
                      <a:pt x="25" y="38"/>
                    </a:moveTo>
                    <a:cubicBezTo>
                      <a:pt x="24" y="37"/>
                      <a:pt x="23" y="35"/>
                      <a:pt x="22" y="34"/>
                    </a:cubicBezTo>
                    <a:cubicBezTo>
                      <a:pt x="20" y="32"/>
                      <a:pt x="18" y="30"/>
                      <a:pt x="17" y="28"/>
                    </a:cubicBezTo>
                    <a:cubicBezTo>
                      <a:pt x="15" y="26"/>
                      <a:pt x="13" y="24"/>
                      <a:pt x="12" y="22"/>
                    </a:cubicBezTo>
                    <a:cubicBezTo>
                      <a:pt x="10" y="20"/>
                      <a:pt x="9" y="20"/>
                      <a:pt x="8" y="18"/>
                    </a:cubicBezTo>
                    <a:cubicBezTo>
                      <a:pt x="7" y="17"/>
                      <a:pt x="7" y="15"/>
                      <a:pt x="6" y="13"/>
                    </a:cubicBezTo>
                    <a:cubicBezTo>
                      <a:pt x="5" y="11"/>
                      <a:pt x="4" y="10"/>
                      <a:pt x="3" y="8"/>
                    </a:cubicBezTo>
                    <a:cubicBezTo>
                      <a:pt x="2" y="8"/>
                      <a:pt x="1" y="9"/>
                      <a:pt x="1" y="8"/>
                    </a:cubicBezTo>
                    <a:cubicBezTo>
                      <a:pt x="0" y="7"/>
                      <a:pt x="0" y="4"/>
                      <a:pt x="1" y="2"/>
                    </a:cubicBezTo>
                    <a:cubicBezTo>
                      <a:pt x="1" y="2"/>
                      <a:pt x="2" y="0"/>
                      <a:pt x="3" y="1"/>
                    </a:cubicBezTo>
                    <a:cubicBezTo>
                      <a:pt x="5" y="1"/>
                      <a:pt x="6" y="4"/>
                      <a:pt x="8" y="4"/>
                    </a:cubicBezTo>
                    <a:cubicBezTo>
                      <a:pt x="9" y="5"/>
                      <a:pt x="9" y="2"/>
                      <a:pt x="10" y="2"/>
                    </a:cubicBezTo>
                    <a:cubicBezTo>
                      <a:pt x="10" y="1"/>
                      <a:pt x="11" y="0"/>
                      <a:pt x="12" y="0"/>
                    </a:cubicBezTo>
                    <a:cubicBezTo>
                      <a:pt x="13" y="0"/>
                      <a:pt x="13" y="2"/>
                      <a:pt x="14" y="2"/>
                    </a:cubicBezTo>
                    <a:cubicBezTo>
                      <a:pt x="16" y="2"/>
                      <a:pt x="17" y="1"/>
                      <a:pt x="19" y="1"/>
                    </a:cubicBezTo>
                    <a:cubicBezTo>
                      <a:pt x="21" y="1"/>
                      <a:pt x="24" y="1"/>
                      <a:pt x="26" y="2"/>
                    </a:cubicBezTo>
                    <a:cubicBezTo>
                      <a:pt x="26" y="2"/>
                      <a:pt x="26" y="4"/>
                      <a:pt x="26" y="4"/>
                    </a:cubicBezTo>
                    <a:cubicBezTo>
                      <a:pt x="27" y="4"/>
                      <a:pt x="27" y="3"/>
                      <a:pt x="28" y="3"/>
                    </a:cubicBezTo>
                    <a:cubicBezTo>
                      <a:pt x="30" y="2"/>
                      <a:pt x="33" y="3"/>
                      <a:pt x="35" y="3"/>
                    </a:cubicBezTo>
                    <a:cubicBezTo>
                      <a:pt x="36" y="3"/>
                      <a:pt x="37" y="3"/>
                      <a:pt x="38" y="4"/>
                    </a:cubicBezTo>
                    <a:cubicBezTo>
                      <a:pt x="39" y="5"/>
                      <a:pt x="38" y="6"/>
                      <a:pt x="39" y="7"/>
                    </a:cubicBezTo>
                    <a:cubicBezTo>
                      <a:pt x="40" y="8"/>
                      <a:pt x="41" y="6"/>
                      <a:pt x="42" y="6"/>
                    </a:cubicBezTo>
                    <a:cubicBezTo>
                      <a:pt x="43" y="6"/>
                      <a:pt x="45" y="5"/>
                      <a:pt x="45" y="6"/>
                    </a:cubicBezTo>
                    <a:cubicBezTo>
                      <a:pt x="45" y="9"/>
                      <a:pt x="41" y="12"/>
                      <a:pt x="42" y="15"/>
                    </a:cubicBezTo>
                    <a:cubicBezTo>
                      <a:pt x="43" y="18"/>
                      <a:pt x="47" y="18"/>
                      <a:pt x="48" y="21"/>
                    </a:cubicBezTo>
                    <a:cubicBezTo>
                      <a:pt x="49" y="22"/>
                      <a:pt x="44" y="20"/>
                      <a:pt x="44" y="21"/>
                    </a:cubicBezTo>
                    <a:cubicBezTo>
                      <a:pt x="44" y="24"/>
                      <a:pt x="48" y="25"/>
                      <a:pt x="48" y="28"/>
                    </a:cubicBezTo>
                    <a:cubicBezTo>
                      <a:pt x="48" y="30"/>
                      <a:pt x="45" y="28"/>
                      <a:pt x="44" y="28"/>
                    </a:cubicBezTo>
                    <a:cubicBezTo>
                      <a:pt x="42" y="28"/>
                      <a:pt x="41" y="29"/>
                      <a:pt x="41" y="29"/>
                    </a:cubicBezTo>
                    <a:cubicBezTo>
                      <a:pt x="40" y="30"/>
                      <a:pt x="42" y="32"/>
                      <a:pt x="41" y="33"/>
                    </a:cubicBezTo>
                    <a:cubicBezTo>
                      <a:pt x="38" y="33"/>
                      <a:pt x="37" y="35"/>
                      <a:pt x="37" y="37"/>
                    </a:cubicBezTo>
                    <a:cubicBezTo>
                      <a:pt x="37" y="38"/>
                      <a:pt x="35" y="39"/>
                      <a:pt x="34" y="40"/>
                    </a:cubicBezTo>
                    <a:cubicBezTo>
                      <a:pt x="34" y="42"/>
                      <a:pt x="35" y="44"/>
                      <a:pt x="35" y="46"/>
                    </a:cubicBezTo>
                    <a:cubicBezTo>
                      <a:pt x="33" y="44"/>
                      <a:pt x="30" y="42"/>
                      <a:pt x="28" y="40"/>
                    </a:cubicBezTo>
                    <a:cubicBezTo>
                      <a:pt x="27" y="40"/>
                      <a:pt x="26" y="39"/>
                      <a:pt x="25" y="38"/>
                    </a:cubicBezTo>
                    <a:close/>
                  </a:path>
                </a:pathLst>
              </a:custGeom>
              <a:solidFill>
                <a:srgbClr val="EAEAEA"/>
              </a:solidFill>
              <a:ln w="3175" cap="rnd">
                <a:solidFill>
                  <a:schemeClr val="bg1"/>
                </a:solidFill>
                <a:round/>
                <a:headEnd/>
                <a:tailEnd/>
              </a:ln>
            </p:spPr>
            <p:txBody>
              <a:bodyPr/>
              <a:lstStyle/>
              <a:p>
                <a:endParaRPr lang="fr-FR"/>
              </a:p>
            </p:txBody>
          </p:sp>
          <p:sp>
            <p:nvSpPr>
              <p:cNvPr id="9245" name="Freeform 27"/>
              <p:cNvSpPr>
                <a:spLocks noChangeAspect="1"/>
              </p:cNvSpPr>
              <p:nvPr/>
            </p:nvSpPr>
            <p:spPr bwMode="auto">
              <a:xfrm>
                <a:off x="3173" y="2948"/>
                <a:ext cx="269" cy="363"/>
              </a:xfrm>
              <a:custGeom>
                <a:avLst/>
                <a:gdLst>
                  <a:gd name="T0" fmla="*/ 807106202 w 55"/>
                  <a:gd name="T1" fmla="*/ 41213453 h 74"/>
                  <a:gd name="T2" fmla="*/ 916157950 w 55"/>
                  <a:gd name="T3" fmla="*/ 233685019 h 74"/>
                  <a:gd name="T4" fmla="*/ 1034655958 w 55"/>
                  <a:gd name="T5" fmla="*/ 394643234 h 74"/>
                  <a:gd name="T6" fmla="*/ 1112908604 w 55"/>
                  <a:gd name="T7" fmla="*/ 597160576 h 74"/>
                  <a:gd name="T8" fmla="*/ 1378824049 w 55"/>
                  <a:gd name="T9" fmla="*/ 749977940 h 74"/>
                  <a:gd name="T10" fmla="*/ 1378824049 w 55"/>
                  <a:gd name="T11" fmla="*/ 991718730 h 74"/>
                  <a:gd name="T12" fmla="*/ 1606371927 w 55"/>
                  <a:gd name="T13" fmla="*/ 1105051914 h 74"/>
                  <a:gd name="T14" fmla="*/ 1761552526 w 55"/>
                  <a:gd name="T15" fmla="*/ 1185835196 h 74"/>
                  <a:gd name="T16" fmla="*/ 1801521180 w 55"/>
                  <a:gd name="T17" fmla="*/ 1065814966 h 74"/>
                  <a:gd name="T18" fmla="*/ 1918417162 w 55"/>
                  <a:gd name="T19" fmla="*/ 1146319464 h 74"/>
                  <a:gd name="T20" fmla="*/ 1840147613 w 55"/>
                  <a:gd name="T21" fmla="*/ 1226770591 h 74"/>
                  <a:gd name="T22" fmla="*/ 1880116268 w 55"/>
                  <a:gd name="T23" fmla="*/ 1307555129 h 74"/>
                  <a:gd name="T24" fmla="*/ 1761552526 w 55"/>
                  <a:gd name="T25" fmla="*/ 1500026204 h 74"/>
                  <a:gd name="T26" fmla="*/ 1761552526 w 55"/>
                  <a:gd name="T27" fmla="*/ 1823858802 h 74"/>
                  <a:gd name="T28" fmla="*/ 1950486492 w 55"/>
                  <a:gd name="T29" fmla="*/ 2016320146 h 74"/>
                  <a:gd name="T30" fmla="*/ 2067366196 w 55"/>
                  <a:gd name="T31" fmla="*/ 2138053264 h 74"/>
                  <a:gd name="T32" fmla="*/ 1840147613 w 55"/>
                  <a:gd name="T33" fmla="*/ 2147483647 h 74"/>
                  <a:gd name="T34" fmla="*/ 1840147613 w 55"/>
                  <a:gd name="T35" fmla="*/ 2147483647 h 74"/>
                  <a:gd name="T36" fmla="*/ 1723266657 w 55"/>
                  <a:gd name="T37" fmla="*/ 2147483647 h 74"/>
                  <a:gd name="T38" fmla="*/ 1457351525 w 55"/>
                  <a:gd name="T39" fmla="*/ 2147483647 h 74"/>
                  <a:gd name="T40" fmla="*/ 1338856647 w 55"/>
                  <a:gd name="T41" fmla="*/ 2147483647 h 74"/>
                  <a:gd name="T42" fmla="*/ 1229804586 w 55"/>
                  <a:gd name="T43" fmla="*/ 2147483647 h 74"/>
                  <a:gd name="T44" fmla="*/ 1112908604 w 55"/>
                  <a:gd name="T45" fmla="*/ 2147483647 h 74"/>
                  <a:gd name="T46" fmla="*/ 1112908604 w 55"/>
                  <a:gd name="T47" fmla="*/ 2147483647 h 74"/>
                  <a:gd name="T48" fmla="*/ 1034655958 w 55"/>
                  <a:gd name="T49" fmla="*/ 2147483647 h 74"/>
                  <a:gd name="T50" fmla="*/ 1034655958 w 55"/>
                  <a:gd name="T51" fmla="*/ 2147483647 h 74"/>
                  <a:gd name="T52" fmla="*/ 877531517 w 55"/>
                  <a:gd name="T53" fmla="*/ 2147483647 h 74"/>
                  <a:gd name="T54" fmla="*/ 688611950 w 55"/>
                  <a:gd name="T55" fmla="*/ 2147483647 h 74"/>
                  <a:gd name="T56" fmla="*/ 571718316 w 55"/>
                  <a:gd name="T57" fmla="*/ 2147483647 h 74"/>
                  <a:gd name="T58" fmla="*/ 501293314 w 55"/>
                  <a:gd name="T59" fmla="*/ 2147483647 h 74"/>
                  <a:gd name="T60" fmla="*/ 344443390 w 55"/>
                  <a:gd name="T61" fmla="*/ 2147483647 h 74"/>
                  <a:gd name="T62" fmla="*/ 501293314 w 55"/>
                  <a:gd name="T63" fmla="*/ 2147483647 h 74"/>
                  <a:gd name="T64" fmla="*/ 501293314 w 55"/>
                  <a:gd name="T65" fmla="*/ 2147483647 h 74"/>
                  <a:gd name="T66" fmla="*/ 265845720 w 55"/>
                  <a:gd name="T67" fmla="*/ 2147483647 h 74"/>
                  <a:gd name="T68" fmla="*/ 116894143 w 55"/>
                  <a:gd name="T69" fmla="*/ 2147483647 h 74"/>
                  <a:gd name="T70" fmla="*/ 187318558 w 55"/>
                  <a:gd name="T71" fmla="*/ 2147483647 h 74"/>
                  <a:gd name="T72" fmla="*/ 156850120 w 55"/>
                  <a:gd name="T73" fmla="*/ 2147483647 h 74"/>
                  <a:gd name="T74" fmla="*/ 38299358 w 55"/>
                  <a:gd name="T75" fmla="*/ 2147483647 h 74"/>
                  <a:gd name="T76" fmla="*/ 0 w 55"/>
                  <a:gd name="T77" fmla="*/ 2147483647 h 74"/>
                  <a:gd name="T78" fmla="*/ 116894143 w 55"/>
                  <a:gd name="T79" fmla="*/ 2138053264 h 74"/>
                  <a:gd name="T80" fmla="*/ 265845720 w 55"/>
                  <a:gd name="T81" fmla="*/ 1976750415 h 74"/>
                  <a:gd name="T82" fmla="*/ 265845720 w 55"/>
                  <a:gd name="T83" fmla="*/ 1823858802 h 74"/>
                  <a:gd name="T84" fmla="*/ 384410480 w 55"/>
                  <a:gd name="T85" fmla="*/ 1782645251 h 74"/>
                  <a:gd name="T86" fmla="*/ 533362957 w 55"/>
                  <a:gd name="T87" fmla="*/ 1782645251 h 74"/>
                  <a:gd name="T88" fmla="*/ 384410480 w 55"/>
                  <a:gd name="T89" fmla="*/ 1500026204 h 74"/>
                  <a:gd name="T90" fmla="*/ 533362957 w 55"/>
                  <a:gd name="T91" fmla="*/ 1500026204 h 74"/>
                  <a:gd name="T92" fmla="*/ 305816253 w 55"/>
                  <a:gd name="T93" fmla="*/ 1266342206 h 74"/>
                  <a:gd name="T94" fmla="*/ 422695723 w 55"/>
                  <a:gd name="T95" fmla="*/ 911282673 h 74"/>
                  <a:gd name="T96" fmla="*/ 305816253 w 55"/>
                  <a:gd name="T97" fmla="*/ 911282673 h 74"/>
                  <a:gd name="T98" fmla="*/ 265845720 w 55"/>
                  <a:gd name="T99" fmla="*/ 749977940 h 74"/>
                  <a:gd name="T100" fmla="*/ 384410480 w 55"/>
                  <a:gd name="T101" fmla="*/ 669195286 h 74"/>
                  <a:gd name="T102" fmla="*/ 265845720 w 55"/>
                  <a:gd name="T103" fmla="*/ 629958809 h 74"/>
                  <a:gd name="T104" fmla="*/ 227546391 w 55"/>
                  <a:gd name="T105" fmla="*/ 516292843 h 74"/>
                  <a:gd name="T106" fmla="*/ 227546391 w 55"/>
                  <a:gd name="T107" fmla="*/ 394643234 h 74"/>
                  <a:gd name="T108" fmla="*/ 156850120 w 55"/>
                  <a:gd name="T109" fmla="*/ 233685019 h 74"/>
                  <a:gd name="T110" fmla="*/ 265845720 w 55"/>
                  <a:gd name="T111" fmla="*/ 121735277 h 74"/>
                  <a:gd name="T112" fmla="*/ 462665942 w 55"/>
                  <a:gd name="T113" fmla="*/ 80450715 h 74"/>
                  <a:gd name="T114" fmla="*/ 571718316 w 55"/>
                  <a:gd name="T115" fmla="*/ 0 h 74"/>
                  <a:gd name="T116" fmla="*/ 807106202 w 55"/>
                  <a:gd name="T117" fmla="*/ 41213453 h 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
                  <a:gd name="T178" fmla="*/ 0 h 74"/>
                  <a:gd name="T179" fmla="*/ 55 w 55"/>
                  <a:gd name="T180" fmla="*/ 74 h 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 h="74">
                    <a:moveTo>
                      <a:pt x="21" y="1"/>
                    </a:moveTo>
                    <a:cubicBezTo>
                      <a:pt x="22" y="3"/>
                      <a:pt x="23" y="5"/>
                      <a:pt x="24" y="6"/>
                    </a:cubicBezTo>
                    <a:cubicBezTo>
                      <a:pt x="25" y="8"/>
                      <a:pt x="26" y="8"/>
                      <a:pt x="27" y="10"/>
                    </a:cubicBezTo>
                    <a:cubicBezTo>
                      <a:pt x="28" y="11"/>
                      <a:pt x="28" y="13"/>
                      <a:pt x="29" y="15"/>
                    </a:cubicBezTo>
                    <a:cubicBezTo>
                      <a:pt x="31" y="17"/>
                      <a:pt x="34" y="17"/>
                      <a:pt x="36" y="19"/>
                    </a:cubicBezTo>
                    <a:cubicBezTo>
                      <a:pt x="37" y="20"/>
                      <a:pt x="34" y="23"/>
                      <a:pt x="36" y="25"/>
                    </a:cubicBezTo>
                    <a:cubicBezTo>
                      <a:pt x="37" y="27"/>
                      <a:pt x="40" y="27"/>
                      <a:pt x="42" y="28"/>
                    </a:cubicBezTo>
                    <a:cubicBezTo>
                      <a:pt x="43" y="28"/>
                      <a:pt x="44" y="30"/>
                      <a:pt x="46" y="30"/>
                    </a:cubicBezTo>
                    <a:cubicBezTo>
                      <a:pt x="47" y="30"/>
                      <a:pt x="46" y="27"/>
                      <a:pt x="47" y="27"/>
                    </a:cubicBezTo>
                    <a:cubicBezTo>
                      <a:pt x="49" y="27"/>
                      <a:pt x="50" y="28"/>
                      <a:pt x="50" y="29"/>
                    </a:cubicBezTo>
                    <a:cubicBezTo>
                      <a:pt x="51" y="30"/>
                      <a:pt x="49" y="30"/>
                      <a:pt x="48" y="31"/>
                    </a:cubicBezTo>
                    <a:cubicBezTo>
                      <a:pt x="48" y="32"/>
                      <a:pt x="49" y="32"/>
                      <a:pt x="49" y="33"/>
                    </a:cubicBezTo>
                    <a:cubicBezTo>
                      <a:pt x="48" y="35"/>
                      <a:pt x="46" y="36"/>
                      <a:pt x="46" y="38"/>
                    </a:cubicBezTo>
                    <a:cubicBezTo>
                      <a:pt x="45" y="40"/>
                      <a:pt x="45" y="43"/>
                      <a:pt x="46" y="46"/>
                    </a:cubicBezTo>
                    <a:cubicBezTo>
                      <a:pt x="47" y="48"/>
                      <a:pt x="50" y="49"/>
                      <a:pt x="51" y="51"/>
                    </a:cubicBezTo>
                    <a:cubicBezTo>
                      <a:pt x="52" y="52"/>
                      <a:pt x="55" y="53"/>
                      <a:pt x="54" y="54"/>
                    </a:cubicBezTo>
                    <a:cubicBezTo>
                      <a:pt x="53" y="56"/>
                      <a:pt x="49" y="55"/>
                      <a:pt x="48" y="57"/>
                    </a:cubicBezTo>
                    <a:cubicBezTo>
                      <a:pt x="47" y="60"/>
                      <a:pt x="48" y="63"/>
                      <a:pt x="48" y="65"/>
                    </a:cubicBezTo>
                    <a:cubicBezTo>
                      <a:pt x="47" y="66"/>
                      <a:pt x="46" y="66"/>
                      <a:pt x="45" y="67"/>
                    </a:cubicBezTo>
                    <a:cubicBezTo>
                      <a:pt x="43" y="67"/>
                      <a:pt x="40" y="66"/>
                      <a:pt x="38" y="66"/>
                    </a:cubicBezTo>
                    <a:cubicBezTo>
                      <a:pt x="37" y="67"/>
                      <a:pt x="36" y="69"/>
                      <a:pt x="35" y="69"/>
                    </a:cubicBezTo>
                    <a:cubicBezTo>
                      <a:pt x="34" y="70"/>
                      <a:pt x="33" y="68"/>
                      <a:pt x="32" y="68"/>
                    </a:cubicBezTo>
                    <a:cubicBezTo>
                      <a:pt x="31" y="68"/>
                      <a:pt x="30" y="69"/>
                      <a:pt x="29" y="71"/>
                    </a:cubicBezTo>
                    <a:cubicBezTo>
                      <a:pt x="29" y="71"/>
                      <a:pt x="30" y="73"/>
                      <a:pt x="29" y="74"/>
                    </a:cubicBezTo>
                    <a:cubicBezTo>
                      <a:pt x="29" y="74"/>
                      <a:pt x="28" y="74"/>
                      <a:pt x="27" y="74"/>
                    </a:cubicBezTo>
                    <a:cubicBezTo>
                      <a:pt x="27" y="72"/>
                      <a:pt x="27" y="70"/>
                      <a:pt x="27" y="68"/>
                    </a:cubicBezTo>
                    <a:cubicBezTo>
                      <a:pt x="26" y="66"/>
                      <a:pt x="24" y="65"/>
                      <a:pt x="23" y="64"/>
                    </a:cubicBezTo>
                    <a:cubicBezTo>
                      <a:pt x="21" y="63"/>
                      <a:pt x="20" y="63"/>
                      <a:pt x="18" y="62"/>
                    </a:cubicBezTo>
                    <a:cubicBezTo>
                      <a:pt x="17" y="62"/>
                      <a:pt x="16" y="61"/>
                      <a:pt x="15" y="62"/>
                    </a:cubicBezTo>
                    <a:cubicBezTo>
                      <a:pt x="14" y="63"/>
                      <a:pt x="14" y="65"/>
                      <a:pt x="13" y="66"/>
                    </a:cubicBezTo>
                    <a:cubicBezTo>
                      <a:pt x="11" y="66"/>
                      <a:pt x="8" y="65"/>
                      <a:pt x="9" y="67"/>
                    </a:cubicBezTo>
                    <a:cubicBezTo>
                      <a:pt x="9" y="69"/>
                      <a:pt x="12" y="69"/>
                      <a:pt x="13" y="70"/>
                    </a:cubicBezTo>
                    <a:cubicBezTo>
                      <a:pt x="13" y="71"/>
                      <a:pt x="13" y="73"/>
                      <a:pt x="13" y="74"/>
                    </a:cubicBezTo>
                    <a:cubicBezTo>
                      <a:pt x="11" y="72"/>
                      <a:pt x="9" y="69"/>
                      <a:pt x="7" y="68"/>
                    </a:cubicBezTo>
                    <a:cubicBezTo>
                      <a:pt x="6" y="67"/>
                      <a:pt x="4" y="67"/>
                      <a:pt x="3" y="66"/>
                    </a:cubicBezTo>
                    <a:cubicBezTo>
                      <a:pt x="3" y="65"/>
                      <a:pt x="5" y="65"/>
                      <a:pt x="5" y="64"/>
                    </a:cubicBezTo>
                    <a:cubicBezTo>
                      <a:pt x="5" y="64"/>
                      <a:pt x="5" y="63"/>
                      <a:pt x="4" y="63"/>
                    </a:cubicBezTo>
                    <a:cubicBezTo>
                      <a:pt x="3" y="63"/>
                      <a:pt x="2" y="63"/>
                      <a:pt x="1" y="63"/>
                    </a:cubicBezTo>
                    <a:cubicBezTo>
                      <a:pt x="1" y="61"/>
                      <a:pt x="0" y="59"/>
                      <a:pt x="0" y="57"/>
                    </a:cubicBezTo>
                    <a:cubicBezTo>
                      <a:pt x="1" y="56"/>
                      <a:pt x="3" y="55"/>
                      <a:pt x="3" y="54"/>
                    </a:cubicBezTo>
                    <a:cubicBezTo>
                      <a:pt x="3" y="52"/>
                      <a:pt x="4" y="50"/>
                      <a:pt x="7" y="50"/>
                    </a:cubicBezTo>
                    <a:cubicBezTo>
                      <a:pt x="8" y="49"/>
                      <a:pt x="6" y="47"/>
                      <a:pt x="7" y="46"/>
                    </a:cubicBezTo>
                    <a:cubicBezTo>
                      <a:pt x="7" y="46"/>
                      <a:pt x="8" y="45"/>
                      <a:pt x="10" y="45"/>
                    </a:cubicBezTo>
                    <a:cubicBezTo>
                      <a:pt x="11" y="45"/>
                      <a:pt x="14" y="47"/>
                      <a:pt x="14" y="45"/>
                    </a:cubicBezTo>
                    <a:cubicBezTo>
                      <a:pt x="14" y="42"/>
                      <a:pt x="10" y="41"/>
                      <a:pt x="10" y="38"/>
                    </a:cubicBezTo>
                    <a:cubicBezTo>
                      <a:pt x="10" y="37"/>
                      <a:pt x="15" y="39"/>
                      <a:pt x="14" y="38"/>
                    </a:cubicBezTo>
                    <a:cubicBezTo>
                      <a:pt x="13" y="35"/>
                      <a:pt x="9" y="35"/>
                      <a:pt x="8" y="32"/>
                    </a:cubicBezTo>
                    <a:cubicBezTo>
                      <a:pt x="7" y="29"/>
                      <a:pt x="11" y="26"/>
                      <a:pt x="11" y="23"/>
                    </a:cubicBezTo>
                    <a:cubicBezTo>
                      <a:pt x="11" y="22"/>
                      <a:pt x="9" y="23"/>
                      <a:pt x="8" y="23"/>
                    </a:cubicBezTo>
                    <a:cubicBezTo>
                      <a:pt x="8" y="22"/>
                      <a:pt x="7" y="21"/>
                      <a:pt x="7" y="19"/>
                    </a:cubicBezTo>
                    <a:cubicBezTo>
                      <a:pt x="8" y="18"/>
                      <a:pt x="10" y="19"/>
                      <a:pt x="10" y="17"/>
                    </a:cubicBezTo>
                    <a:cubicBezTo>
                      <a:pt x="10" y="16"/>
                      <a:pt x="8" y="17"/>
                      <a:pt x="7" y="16"/>
                    </a:cubicBezTo>
                    <a:cubicBezTo>
                      <a:pt x="6" y="15"/>
                      <a:pt x="6" y="14"/>
                      <a:pt x="6" y="13"/>
                    </a:cubicBezTo>
                    <a:cubicBezTo>
                      <a:pt x="6" y="12"/>
                      <a:pt x="6" y="11"/>
                      <a:pt x="6" y="10"/>
                    </a:cubicBezTo>
                    <a:cubicBezTo>
                      <a:pt x="6" y="8"/>
                      <a:pt x="5" y="7"/>
                      <a:pt x="4" y="6"/>
                    </a:cubicBezTo>
                    <a:cubicBezTo>
                      <a:pt x="5" y="5"/>
                      <a:pt x="6" y="4"/>
                      <a:pt x="7" y="3"/>
                    </a:cubicBezTo>
                    <a:cubicBezTo>
                      <a:pt x="9" y="2"/>
                      <a:pt x="10" y="2"/>
                      <a:pt x="12" y="2"/>
                    </a:cubicBezTo>
                    <a:cubicBezTo>
                      <a:pt x="13" y="2"/>
                      <a:pt x="14" y="0"/>
                      <a:pt x="15" y="0"/>
                    </a:cubicBezTo>
                    <a:cubicBezTo>
                      <a:pt x="18" y="0"/>
                      <a:pt x="19" y="1"/>
                      <a:pt x="21" y="1"/>
                    </a:cubicBezTo>
                    <a:close/>
                  </a:path>
                </a:pathLst>
              </a:custGeom>
              <a:solidFill>
                <a:srgbClr val="DDDDDD"/>
              </a:solidFill>
              <a:ln w="3175" cap="rnd">
                <a:solidFill>
                  <a:schemeClr val="bg1"/>
                </a:solidFill>
                <a:round/>
                <a:headEnd/>
                <a:tailEnd/>
              </a:ln>
            </p:spPr>
            <p:txBody>
              <a:bodyPr/>
              <a:lstStyle/>
              <a:p>
                <a:endParaRPr lang="fr-FR"/>
              </a:p>
            </p:txBody>
          </p:sp>
          <p:sp>
            <p:nvSpPr>
              <p:cNvPr id="9246" name="Freeform 28"/>
              <p:cNvSpPr>
                <a:spLocks noChangeAspect="1"/>
              </p:cNvSpPr>
              <p:nvPr/>
            </p:nvSpPr>
            <p:spPr bwMode="auto">
              <a:xfrm>
                <a:off x="3300" y="3266"/>
                <a:ext cx="146" cy="126"/>
              </a:xfrm>
              <a:custGeom>
                <a:avLst/>
                <a:gdLst>
                  <a:gd name="T0" fmla="*/ 1050686747 w 30"/>
                  <a:gd name="T1" fmla="*/ 557306133 h 26"/>
                  <a:gd name="T2" fmla="*/ 946523599 w 30"/>
                  <a:gd name="T3" fmla="*/ 585310536 h 26"/>
                  <a:gd name="T4" fmla="*/ 655430041 w 30"/>
                  <a:gd name="T5" fmla="*/ 693031432 h 26"/>
                  <a:gd name="T6" fmla="*/ 506922305 w 30"/>
                  <a:gd name="T7" fmla="*/ 863964610 h 26"/>
                  <a:gd name="T8" fmla="*/ 252683421 w 30"/>
                  <a:gd name="T9" fmla="*/ 900738301 h 26"/>
                  <a:gd name="T10" fmla="*/ 140948403 w 30"/>
                  <a:gd name="T11" fmla="*/ 828679658 h 26"/>
                  <a:gd name="T12" fmla="*/ 36789022 w 30"/>
                  <a:gd name="T13" fmla="*/ 693031432 h 26"/>
                  <a:gd name="T14" fmla="*/ 36789022 w 30"/>
                  <a:gd name="T15" fmla="*/ 486439102 h 26"/>
                  <a:gd name="T16" fmla="*/ 36789022 w 30"/>
                  <a:gd name="T17" fmla="*/ 313937243 h 26"/>
                  <a:gd name="T18" fmla="*/ 111735017 w 30"/>
                  <a:gd name="T19" fmla="*/ 313937243 h 26"/>
                  <a:gd name="T20" fmla="*/ 111735017 w 30"/>
                  <a:gd name="T21" fmla="*/ 207784949 h 26"/>
                  <a:gd name="T22" fmla="*/ 215894545 w 30"/>
                  <a:gd name="T23" fmla="*/ 107721400 h 26"/>
                  <a:gd name="T24" fmla="*/ 327563959 w 30"/>
                  <a:gd name="T25" fmla="*/ 135661524 h 26"/>
                  <a:gd name="T26" fmla="*/ 431723058 w 30"/>
                  <a:gd name="T27" fmla="*/ 35285194 h 26"/>
                  <a:gd name="T28" fmla="*/ 685948783 w 30"/>
                  <a:gd name="T29" fmla="*/ 70867051 h 26"/>
                  <a:gd name="T30" fmla="*/ 797999511 w 30"/>
                  <a:gd name="T31" fmla="*/ 0 h 26"/>
                  <a:gd name="T32" fmla="*/ 834469757 w 30"/>
                  <a:gd name="T33" fmla="*/ 135661524 h 26"/>
                  <a:gd name="T34" fmla="*/ 1013831529 w 30"/>
                  <a:gd name="T35" fmla="*/ 207784949 h 26"/>
                  <a:gd name="T36" fmla="*/ 1050686747 w 30"/>
                  <a:gd name="T37" fmla="*/ 378717740 h 26"/>
                  <a:gd name="T38" fmla="*/ 1050686747 w 30"/>
                  <a:gd name="T39" fmla="*/ 557306133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26"/>
                  <a:gd name="T62" fmla="*/ 30 w 30"/>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26">
                    <a:moveTo>
                      <a:pt x="29" y="16"/>
                    </a:moveTo>
                    <a:cubicBezTo>
                      <a:pt x="28" y="17"/>
                      <a:pt x="27" y="17"/>
                      <a:pt x="26" y="17"/>
                    </a:cubicBezTo>
                    <a:cubicBezTo>
                      <a:pt x="23" y="18"/>
                      <a:pt x="21" y="19"/>
                      <a:pt x="18" y="20"/>
                    </a:cubicBezTo>
                    <a:cubicBezTo>
                      <a:pt x="17" y="21"/>
                      <a:pt x="16" y="24"/>
                      <a:pt x="14" y="25"/>
                    </a:cubicBezTo>
                    <a:cubicBezTo>
                      <a:pt x="12" y="26"/>
                      <a:pt x="10" y="25"/>
                      <a:pt x="7" y="26"/>
                    </a:cubicBezTo>
                    <a:cubicBezTo>
                      <a:pt x="6" y="25"/>
                      <a:pt x="5" y="25"/>
                      <a:pt x="4" y="24"/>
                    </a:cubicBezTo>
                    <a:cubicBezTo>
                      <a:pt x="3" y="22"/>
                      <a:pt x="2" y="21"/>
                      <a:pt x="1" y="20"/>
                    </a:cubicBezTo>
                    <a:cubicBezTo>
                      <a:pt x="0" y="18"/>
                      <a:pt x="1" y="16"/>
                      <a:pt x="1" y="14"/>
                    </a:cubicBezTo>
                    <a:cubicBezTo>
                      <a:pt x="0" y="12"/>
                      <a:pt x="1" y="11"/>
                      <a:pt x="1" y="9"/>
                    </a:cubicBezTo>
                    <a:cubicBezTo>
                      <a:pt x="2" y="9"/>
                      <a:pt x="3" y="9"/>
                      <a:pt x="3" y="9"/>
                    </a:cubicBezTo>
                    <a:cubicBezTo>
                      <a:pt x="4" y="8"/>
                      <a:pt x="3" y="6"/>
                      <a:pt x="3" y="6"/>
                    </a:cubicBezTo>
                    <a:cubicBezTo>
                      <a:pt x="4" y="4"/>
                      <a:pt x="5" y="3"/>
                      <a:pt x="6" y="3"/>
                    </a:cubicBezTo>
                    <a:cubicBezTo>
                      <a:pt x="7" y="3"/>
                      <a:pt x="8" y="5"/>
                      <a:pt x="9" y="4"/>
                    </a:cubicBezTo>
                    <a:cubicBezTo>
                      <a:pt x="10" y="4"/>
                      <a:pt x="11" y="2"/>
                      <a:pt x="12" y="1"/>
                    </a:cubicBezTo>
                    <a:cubicBezTo>
                      <a:pt x="14" y="1"/>
                      <a:pt x="17" y="2"/>
                      <a:pt x="19" y="2"/>
                    </a:cubicBezTo>
                    <a:cubicBezTo>
                      <a:pt x="20" y="1"/>
                      <a:pt x="21" y="1"/>
                      <a:pt x="22" y="0"/>
                    </a:cubicBezTo>
                    <a:cubicBezTo>
                      <a:pt x="22" y="2"/>
                      <a:pt x="22" y="3"/>
                      <a:pt x="23" y="4"/>
                    </a:cubicBezTo>
                    <a:cubicBezTo>
                      <a:pt x="24" y="5"/>
                      <a:pt x="27" y="4"/>
                      <a:pt x="28" y="6"/>
                    </a:cubicBezTo>
                    <a:cubicBezTo>
                      <a:pt x="29" y="7"/>
                      <a:pt x="29" y="9"/>
                      <a:pt x="29" y="11"/>
                    </a:cubicBezTo>
                    <a:cubicBezTo>
                      <a:pt x="30" y="12"/>
                      <a:pt x="29" y="15"/>
                      <a:pt x="29" y="16"/>
                    </a:cubicBezTo>
                    <a:close/>
                  </a:path>
                </a:pathLst>
              </a:custGeom>
              <a:solidFill>
                <a:srgbClr val="DDDDDD"/>
              </a:solidFill>
              <a:ln w="3175" cap="rnd">
                <a:solidFill>
                  <a:schemeClr val="bg1"/>
                </a:solidFill>
                <a:round/>
                <a:headEnd/>
                <a:tailEnd/>
              </a:ln>
            </p:spPr>
            <p:txBody>
              <a:bodyPr/>
              <a:lstStyle/>
              <a:p>
                <a:endParaRPr lang="fr-FR"/>
              </a:p>
            </p:txBody>
          </p:sp>
          <p:sp>
            <p:nvSpPr>
              <p:cNvPr id="9247" name="Freeform 29"/>
              <p:cNvSpPr>
                <a:spLocks noChangeAspect="1"/>
              </p:cNvSpPr>
              <p:nvPr/>
            </p:nvSpPr>
            <p:spPr bwMode="auto">
              <a:xfrm>
                <a:off x="3230" y="3246"/>
                <a:ext cx="111" cy="244"/>
              </a:xfrm>
              <a:custGeom>
                <a:avLst/>
                <a:gdLst>
                  <a:gd name="T0" fmla="*/ 599708977 w 22"/>
                  <a:gd name="T1" fmla="*/ 1869343942 h 50"/>
                  <a:gd name="T2" fmla="*/ 375054743 w 22"/>
                  <a:gd name="T3" fmla="*/ 1608816671 h 50"/>
                  <a:gd name="T4" fmla="*/ 52938929 w 22"/>
                  <a:gd name="T5" fmla="*/ 1417413292 h 50"/>
                  <a:gd name="T6" fmla="*/ 105793014 w 22"/>
                  <a:gd name="T7" fmla="*/ 1348276908 h 50"/>
                  <a:gd name="T8" fmla="*/ 0 w 22"/>
                  <a:gd name="T9" fmla="*/ 1233804480 h 50"/>
                  <a:gd name="T10" fmla="*/ 52938929 w 22"/>
                  <a:gd name="T11" fmla="*/ 1194516510 h 50"/>
                  <a:gd name="T12" fmla="*/ 52938929 w 22"/>
                  <a:gd name="T13" fmla="*/ 1010891770 h 50"/>
                  <a:gd name="T14" fmla="*/ 105793014 w 22"/>
                  <a:gd name="T15" fmla="*/ 750366373 h 50"/>
                  <a:gd name="T16" fmla="*/ 52938929 w 22"/>
                  <a:gd name="T17" fmla="*/ 521064691 h 50"/>
                  <a:gd name="T18" fmla="*/ 52938929 w 22"/>
                  <a:gd name="T19" fmla="*/ 375014222 h 50"/>
                  <a:gd name="T20" fmla="*/ 52938929 w 22"/>
                  <a:gd name="T21" fmla="*/ 183622788 h 50"/>
                  <a:gd name="T22" fmla="*/ 160811376 w 22"/>
                  <a:gd name="T23" fmla="*/ 37627629 h 50"/>
                  <a:gd name="T24" fmla="*/ 320039529 w 22"/>
                  <a:gd name="T25" fmla="*/ 37627629 h 50"/>
                  <a:gd name="T26" fmla="*/ 599708977 w 22"/>
                  <a:gd name="T27" fmla="*/ 114489020 h 50"/>
                  <a:gd name="T28" fmla="*/ 811365964 w 22"/>
                  <a:gd name="T29" fmla="*/ 260539060 h 50"/>
                  <a:gd name="T30" fmla="*/ 811365964 w 22"/>
                  <a:gd name="T31" fmla="*/ 481789838 h 50"/>
                  <a:gd name="T32" fmla="*/ 811365964 w 22"/>
                  <a:gd name="T33" fmla="*/ 673518811 h 50"/>
                  <a:gd name="T34" fmla="*/ 811365964 w 22"/>
                  <a:gd name="T35" fmla="*/ 896079225 h 50"/>
                  <a:gd name="T36" fmla="*/ 972589897 w 22"/>
                  <a:gd name="T37" fmla="*/ 1050113528 h 50"/>
                  <a:gd name="T38" fmla="*/ 1133482525 w 22"/>
                  <a:gd name="T39" fmla="*/ 1117666449 h 50"/>
                  <a:gd name="T40" fmla="*/ 1186339495 w 22"/>
                  <a:gd name="T41" fmla="*/ 1271430283 h 50"/>
                  <a:gd name="T42" fmla="*/ 1025528887 w 22"/>
                  <a:gd name="T43" fmla="*/ 1348276908 h 50"/>
                  <a:gd name="T44" fmla="*/ 972589897 w 22"/>
                  <a:gd name="T45" fmla="*/ 1569531824 h 50"/>
                  <a:gd name="T46" fmla="*/ 758427621 w 22"/>
                  <a:gd name="T47" fmla="*/ 1608816671 h 50"/>
                  <a:gd name="T48" fmla="*/ 758427621 w 22"/>
                  <a:gd name="T49" fmla="*/ 1754799992 h 50"/>
                  <a:gd name="T50" fmla="*/ 599708977 w 22"/>
                  <a:gd name="T51" fmla="*/ 1869343942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
                  <a:gd name="T79" fmla="*/ 0 h 50"/>
                  <a:gd name="T80" fmla="*/ 22 w 2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 h="50">
                    <a:moveTo>
                      <a:pt x="11" y="50"/>
                    </a:moveTo>
                    <a:cubicBezTo>
                      <a:pt x="10" y="48"/>
                      <a:pt x="8" y="44"/>
                      <a:pt x="7" y="43"/>
                    </a:cubicBezTo>
                    <a:cubicBezTo>
                      <a:pt x="5" y="41"/>
                      <a:pt x="2" y="40"/>
                      <a:pt x="1" y="38"/>
                    </a:cubicBezTo>
                    <a:cubicBezTo>
                      <a:pt x="0" y="37"/>
                      <a:pt x="3" y="37"/>
                      <a:pt x="2" y="36"/>
                    </a:cubicBezTo>
                    <a:cubicBezTo>
                      <a:pt x="2" y="35"/>
                      <a:pt x="0" y="35"/>
                      <a:pt x="0" y="33"/>
                    </a:cubicBezTo>
                    <a:cubicBezTo>
                      <a:pt x="0" y="33"/>
                      <a:pt x="1" y="33"/>
                      <a:pt x="1" y="32"/>
                    </a:cubicBezTo>
                    <a:cubicBezTo>
                      <a:pt x="2" y="30"/>
                      <a:pt x="1" y="28"/>
                      <a:pt x="1" y="27"/>
                    </a:cubicBezTo>
                    <a:cubicBezTo>
                      <a:pt x="1" y="24"/>
                      <a:pt x="2" y="22"/>
                      <a:pt x="2" y="20"/>
                    </a:cubicBezTo>
                    <a:cubicBezTo>
                      <a:pt x="2" y="18"/>
                      <a:pt x="1" y="16"/>
                      <a:pt x="1" y="14"/>
                    </a:cubicBezTo>
                    <a:lnTo>
                      <a:pt x="1" y="10"/>
                    </a:lnTo>
                    <a:cubicBezTo>
                      <a:pt x="2" y="8"/>
                      <a:pt x="1" y="7"/>
                      <a:pt x="1" y="5"/>
                    </a:cubicBezTo>
                    <a:cubicBezTo>
                      <a:pt x="2" y="4"/>
                      <a:pt x="2" y="2"/>
                      <a:pt x="3" y="1"/>
                    </a:cubicBezTo>
                    <a:cubicBezTo>
                      <a:pt x="4" y="0"/>
                      <a:pt x="5" y="1"/>
                      <a:pt x="6" y="1"/>
                    </a:cubicBezTo>
                    <a:cubicBezTo>
                      <a:pt x="8" y="2"/>
                      <a:pt x="9" y="2"/>
                      <a:pt x="11" y="3"/>
                    </a:cubicBezTo>
                    <a:cubicBezTo>
                      <a:pt x="12" y="4"/>
                      <a:pt x="14" y="5"/>
                      <a:pt x="15" y="7"/>
                    </a:cubicBezTo>
                    <a:cubicBezTo>
                      <a:pt x="15" y="9"/>
                      <a:pt x="15" y="11"/>
                      <a:pt x="15" y="13"/>
                    </a:cubicBezTo>
                    <a:cubicBezTo>
                      <a:pt x="15" y="15"/>
                      <a:pt x="14" y="16"/>
                      <a:pt x="15" y="18"/>
                    </a:cubicBezTo>
                    <a:cubicBezTo>
                      <a:pt x="15" y="20"/>
                      <a:pt x="14" y="22"/>
                      <a:pt x="15" y="24"/>
                    </a:cubicBezTo>
                    <a:cubicBezTo>
                      <a:pt x="16" y="25"/>
                      <a:pt x="17" y="26"/>
                      <a:pt x="18" y="28"/>
                    </a:cubicBezTo>
                    <a:cubicBezTo>
                      <a:pt x="19" y="29"/>
                      <a:pt x="20" y="29"/>
                      <a:pt x="21" y="30"/>
                    </a:cubicBezTo>
                    <a:cubicBezTo>
                      <a:pt x="22" y="31"/>
                      <a:pt x="22" y="32"/>
                      <a:pt x="22" y="34"/>
                    </a:cubicBezTo>
                    <a:cubicBezTo>
                      <a:pt x="21" y="35"/>
                      <a:pt x="19" y="35"/>
                      <a:pt x="19" y="36"/>
                    </a:cubicBezTo>
                    <a:cubicBezTo>
                      <a:pt x="18" y="38"/>
                      <a:pt x="19" y="40"/>
                      <a:pt x="18" y="42"/>
                    </a:cubicBezTo>
                    <a:cubicBezTo>
                      <a:pt x="17" y="43"/>
                      <a:pt x="15" y="42"/>
                      <a:pt x="14" y="43"/>
                    </a:cubicBezTo>
                    <a:cubicBezTo>
                      <a:pt x="14" y="44"/>
                      <a:pt x="15" y="46"/>
                      <a:pt x="14" y="47"/>
                    </a:cubicBezTo>
                    <a:cubicBezTo>
                      <a:pt x="13" y="48"/>
                      <a:pt x="13" y="49"/>
                      <a:pt x="11" y="50"/>
                    </a:cubicBezTo>
                    <a:close/>
                  </a:path>
                </a:pathLst>
              </a:custGeom>
              <a:solidFill>
                <a:srgbClr val="EAEAEA"/>
              </a:solidFill>
              <a:ln w="3175" cap="rnd">
                <a:solidFill>
                  <a:schemeClr val="bg1"/>
                </a:solidFill>
                <a:round/>
                <a:headEnd/>
                <a:tailEnd/>
              </a:ln>
            </p:spPr>
            <p:txBody>
              <a:bodyPr/>
              <a:lstStyle/>
              <a:p>
                <a:endParaRPr lang="fr-FR"/>
              </a:p>
            </p:txBody>
          </p:sp>
          <p:sp>
            <p:nvSpPr>
              <p:cNvPr id="9248" name="Freeform 30"/>
              <p:cNvSpPr>
                <a:spLocks noChangeAspect="1"/>
              </p:cNvSpPr>
              <p:nvPr/>
            </p:nvSpPr>
            <p:spPr bwMode="auto">
              <a:xfrm>
                <a:off x="3283" y="3323"/>
                <a:ext cx="375" cy="424"/>
              </a:xfrm>
              <a:custGeom>
                <a:avLst/>
                <a:gdLst>
                  <a:gd name="T0" fmla="*/ 2147483647 w 76"/>
                  <a:gd name="T1" fmla="*/ 500946948 h 86"/>
                  <a:gd name="T2" fmla="*/ 2147483647 w 76"/>
                  <a:gd name="T3" fmla="*/ 211575452 h 86"/>
                  <a:gd name="T4" fmla="*/ 2147483647 w 76"/>
                  <a:gd name="T5" fmla="*/ 0 h 86"/>
                  <a:gd name="T6" fmla="*/ 2147483647 w 76"/>
                  <a:gd name="T7" fmla="*/ 254833218 h 86"/>
                  <a:gd name="T8" fmla="*/ 2147483647 w 76"/>
                  <a:gd name="T9" fmla="*/ 170356671 h 86"/>
                  <a:gd name="T10" fmla="*/ 1941529115 w 76"/>
                  <a:gd name="T11" fmla="*/ 84476428 h 86"/>
                  <a:gd name="T12" fmla="*/ 1522053494 w 76"/>
                  <a:gd name="T13" fmla="*/ 170356671 h 86"/>
                  <a:gd name="T14" fmla="*/ 1224119193 w 76"/>
                  <a:gd name="T15" fmla="*/ 211575452 h 86"/>
                  <a:gd name="T16" fmla="*/ 717840659 w 76"/>
                  <a:gd name="T17" fmla="*/ 543860939 h 86"/>
                  <a:gd name="T18" fmla="*/ 461355131 w 76"/>
                  <a:gd name="T19" fmla="*/ 755435996 h 86"/>
                  <a:gd name="T20" fmla="*/ 300070064 w 76"/>
                  <a:gd name="T21" fmla="*/ 1086026825 h 86"/>
                  <a:gd name="T22" fmla="*/ 128249909 w 76"/>
                  <a:gd name="T23" fmla="*/ 1297586579 h 86"/>
                  <a:gd name="T24" fmla="*/ 128249909 w 76"/>
                  <a:gd name="T25" fmla="*/ 1629887922 h 86"/>
                  <a:gd name="T26" fmla="*/ 504576587 w 76"/>
                  <a:gd name="T27" fmla="*/ 1841461559 h 86"/>
                  <a:gd name="T28" fmla="*/ 419475147 w 76"/>
                  <a:gd name="T29" fmla="*/ 2053383547 h 86"/>
                  <a:gd name="T30" fmla="*/ 547725096 w 76"/>
                  <a:gd name="T31" fmla="*/ 2147483647 h 86"/>
                  <a:gd name="T32" fmla="*/ 761062115 w 76"/>
                  <a:gd name="T33" fmla="*/ 2147483647 h 86"/>
                  <a:gd name="T34" fmla="*/ 1180538368 w 76"/>
                  <a:gd name="T35" fmla="*/ 2147483647 h 86"/>
                  <a:gd name="T36" fmla="*/ 1641891762 w 76"/>
                  <a:gd name="T37" fmla="*/ 2147483647 h 86"/>
                  <a:gd name="T38" fmla="*/ 1393802598 w 76"/>
                  <a:gd name="T39" fmla="*/ 2147483647 h 86"/>
                  <a:gd name="T40" fmla="*/ 846078923 w 76"/>
                  <a:gd name="T41" fmla="*/ 2147483647 h 86"/>
                  <a:gd name="T42" fmla="*/ 547725096 w 76"/>
                  <a:gd name="T43" fmla="*/ 2147483647 h 86"/>
                  <a:gd name="T44" fmla="*/ 846078923 w 76"/>
                  <a:gd name="T45" fmla="*/ 2147483647 h 86"/>
                  <a:gd name="T46" fmla="*/ 967271296 w 76"/>
                  <a:gd name="T47" fmla="*/ 2147483647 h 86"/>
                  <a:gd name="T48" fmla="*/ 1224119193 w 76"/>
                  <a:gd name="T49" fmla="*/ 2147483647 h 86"/>
                  <a:gd name="T50" fmla="*/ 1308788001 w 76"/>
                  <a:gd name="T51" fmla="*/ 2147483647 h 86"/>
                  <a:gd name="T52" fmla="*/ 1437026581 w 76"/>
                  <a:gd name="T53" fmla="*/ 2147483647 h 86"/>
                  <a:gd name="T54" fmla="*/ 1641891762 w 76"/>
                  <a:gd name="T55" fmla="*/ 2147483647 h 86"/>
                  <a:gd name="T56" fmla="*/ 1565624845 w 76"/>
                  <a:gd name="T57" fmla="*/ 2147483647 h 86"/>
                  <a:gd name="T58" fmla="*/ 1565624845 w 76"/>
                  <a:gd name="T59" fmla="*/ 2147483647 h 86"/>
                  <a:gd name="T60" fmla="*/ 1770141394 w 76"/>
                  <a:gd name="T61" fmla="*/ 2147483647 h 86"/>
                  <a:gd name="T62" fmla="*/ 1608857670 w 76"/>
                  <a:gd name="T63" fmla="*/ 2147483647 h 86"/>
                  <a:gd name="T64" fmla="*/ 1941529115 w 76"/>
                  <a:gd name="T65" fmla="*/ 2147483647 h 86"/>
                  <a:gd name="T66" fmla="*/ 2069777485 w 76"/>
                  <a:gd name="T67" fmla="*/ 2147483647 h 86"/>
                  <a:gd name="T68" fmla="*/ 1770141394 w 76"/>
                  <a:gd name="T69" fmla="*/ 2147483647 h 86"/>
                  <a:gd name="T70" fmla="*/ 1265568439 w 76"/>
                  <a:gd name="T71" fmla="*/ 1925923907 h 86"/>
                  <a:gd name="T72" fmla="*/ 1393802598 w 76"/>
                  <a:gd name="T73" fmla="*/ 1629887922 h 86"/>
                  <a:gd name="T74" fmla="*/ 1608857670 w 76"/>
                  <a:gd name="T75" fmla="*/ 1714364153 h 86"/>
                  <a:gd name="T76" fmla="*/ 1437026581 w 76"/>
                  <a:gd name="T77" fmla="*/ 1383773324 h 86"/>
                  <a:gd name="T78" fmla="*/ 1224119193 w 76"/>
                  <a:gd name="T79" fmla="*/ 882882384 h 86"/>
                  <a:gd name="T80" fmla="*/ 1565624845 w 76"/>
                  <a:gd name="T81" fmla="*/ 958566554 h 86"/>
                  <a:gd name="T82" fmla="*/ 1813290851 w 76"/>
                  <a:gd name="T83" fmla="*/ 1170502425 h 86"/>
                  <a:gd name="T84" fmla="*/ 1770141394 w 76"/>
                  <a:gd name="T85" fmla="*/ 1001553118 h 86"/>
                  <a:gd name="T86" fmla="*/ 1985111834 w 76"/>
                  <a:gd name="T87" fmla="*/ 1128940185 h 86"/>
                  <a:gd name="T88" fmla="*/ 1941529115 w 76"/>
                  <a:gd name="T89" fmla="*/ 915670233 h 86"/>
                  <a:gd name="T90" fmla="*/ 2147483647 w 76"/>
                  <a:gd name="T91" fmla="*/ 958566554 h 86"/>
                  <a:gd name="T92" fmla="*/ 1813290851 w 76"/>
                  <a:gd name="T93" fmla="*/ 628337170 h 86"/>
                  <a:gd name="T94" fmla="*/ 1985111834 w 76"/>
                  <a:gd name="T95" fmla="*/ 669537965 h 86"/>
                  <a:gd name="T96" fmla="*/ 2147483647 w 76"/>
                  <a:gd name="T97" fmla="*/ 585079877 h 86"/>
                  <a:gd name="T98" fmla="*/ 2147483647 w 76"/>
                  <a:gd name="T99" fmla="*/ 543860939 h 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6"/>
                  <a:gd name="T151" fmla="*/ 0 h 86"/>
                  <a:gd name="T152" fmla="*/ 76 w 76"/>
                  <a:gd name="T153" fmla="*/ 86 h 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6" h="86">
                    <a:moveTo>
                      <a:pt x="71" y="15"/>
                    </a:moveTo>
                    <a:cubicBezTo>
                      <a:pt x="71" y="14"/>
                      <a:pt x="72" y="13"/>
                      <a:pt x="72" y="12"/>
                    </a:cubicBezTo>
                    <a:cubicBezTo>
                      <a:pt x="72" y="10"/>
                      <a:pt x="71" y="9"/>
                      <a:pt x="72" y="7"/>
                    </a:cubicBezTo>
                    <a:cubicBezTo>
                      <a:pt x="73" y="6"/>
                      <a:pt x="75" y="7"/>
                      <a:pt x="76" y="5"/>
                    </a:cubicBezTo>
                    <a:cubicBezTo>
                      <a:pt x="76" y="4"/>
                      <a:pt x="76" y="3"/>
                      <a:pt x="76" y="2"/>
                    </a:cubicBezTo>
                    <a:cubicBezTo>
                      <a:pt x="75" y="0"/>
                      <a:pt x="73" y="0"/>
                      <a:pt x="72" y="0"/>
                    </a:cubicBezTo>
                    <a:cubicBezTo>
                      <a:pt x="72" y="1"/>
                      <a:pt x="72" y="3"/>
                      <a:pt x="71" y="3"/>
                    </a:cubicBezTo>
                    <a:cubicBezTo>
                      <a:pt x="69" y="5"/>
                      <a:pt x="66" y="6"/>
                      <a:pt x="63" y="6"/>
                    </a:cubicBezTo>
                    <a:cubicBezTo>
                      <a:pt x="62" y="7"/>
                      <a:pt x="60" y="6"/>
                      <a:pt x="58" y="5"/>
                    </a:cubicBezTo>
                    <a:cubicBezTo>
                      <a:pt x="57" y="5"/>
                      <a:pt x="55" y="5"/>
                      <a:pt x="53" y="4"/>
                    </a:cubicBezTo>
                    <a:cubicBezTo>
                      <a:pt x="52" y="4"/>
                      <a:pt x="52" y="2"/>
                      <a:pt x="51" y="2"/>
                    </a:cubicBezTo>
                    <a:cubicBezTo>
                      <a:pt x="50" y="1"/>
                      <a:pt x="48" y="1"/>
                      <a:pt x="46" y="2"/>
                    </a:cubicBezTo>
                    <a:cubicBezTo>
                      <a:pt x="44" y="2"/>
                      <a:pt x="44" y="4"/>
                      <a:pt x="43" y="4"/>
                    </a:cubicBezTo>
                    <a:cubicBezTo>
                      <a:pt x="41" y="5"/>
                      <a:pt x="39" y="4"/>
                      <a:pt x="36" y="4"/>
                    </a:cubicBezTo>
                    <a:cubicBezTo>
                      <a:pt x="35" y="4"/>
                      <a:pt x="33" y="4"/>
                      <a:pt x="32" y="4"/>
                    </a:cubicBezTo>
                    <a:cubicBezTo>
                      <a:pt x="31" y="5"/>
                      <a:pt x="30" y="5"/>
                      <a:pt x="29" y="5"/>
                    </a:cubicBezTo>
                    <a:cubicBezTo>
                      <a:pt x="26" y="6"/>
                      <a:pt x="24" y="7"/>
                      <a:pt x="21" y="8"/>
                    </a:cubicBezTo>
                    <a:cubicBezTo>
                      <a:pt x="20" y="9"/>
                      <a:pt x="19" y="12"/>
                      <a:pt x="17" y="13"/>
                    </a:cubicBezTo>
                    <a:cubicBezTo>
                      <a:pt x="15" y="14"/>
                      <a:pt x="13" y="13"/>
                      <a:pt x="10" y="14"/>
                    </a:cubicBezTo>
                    <a:cubicBezTo>
                      <a:pt x="11" y="15"/>
                      <a:pt x="11" y="16"/>
                      <a:pt x="11" y="18"/>
                    </a:cubicBezTo>
                    <a:cubicBezTo>
                      <a:pt x="10" y="19"/>
                      <a:pt x="8" y="19"/>
                      <a:pt x="8" y="20"/>
                    </a:cubicBezTo>
                    <a:cubicBezTo>
                      <a:pt x="7" y="22"/>
                      <a:pt x="8" y="24"/>
                      <a:pt x="7" y="26"/>
                    </a:cubicBezTo>
                    <a:cubicBezTo>
                      <a:pt x="6" y="27"/>
                      <a:pt x="4" y="26"/>
                      <a:pt x="3" y="27"/>
                    </a:cubicBezTo>
                    <a:cubicBezTo>
                      <a:pt x="3" y="28"/>
                      <a:pt x="4" y="30"/>
                      <a:pt x="3" y="31"/>
                    </a:cubicBezTo>
                    <a:cubicBezTo>
                      <a:pt x="2" y="32"/>
                      <a:pt x="2" y="33"/>
                      <a:pt x="0" y="34"/>
                    </a:cubicBezTo>
                    <a:cubicBezTo>
                      <a:pt x="1" y="35"/>
                      <a:pt x="2" y="37"/>
                      <a:pt x="3" y="39"/>
                    </a:cubicBezTo>
                    <a:cubicBezTo>
                      <a:pt x="4" y="40"/>
                      <a:pt x="5" y="41"/>
                      <a:pt x="7" y="42"/>
                    </a:cubicBezTo>
                    <a:cubicBezTo>
                      <a:pt x="8" y="43"/>
                      <a:pt x="11" y="42"/>
                      <a:pt x="12" y="44"/>
                    </a:cubicBezTo>
                    <a:cubicBezTo>
                      <a:pt x="13" y="45"/>
                      <a:pt x="9" y="44"/>
                      <a:pt x="9" y="45"/>
                    </a:cubicBezTo>
                    <a:cubicBezTo>
                      <a:pt x="8" y="47"/>
                      <a:pt x="9" y="48"/>
                      <a:pt x="10" y="49"/>
                    </a:cubicBezTo>
                    <a:cubicBezTo>
                      <a:pt x="10" y="50"/>
                      <a:pt x="11" y="51"/>
                      <a:pt x="12" y="52"/>
                    </a:cubicBezTo>
                    <a:cubicBezTo>
                      <a:pt x="13" y="53"/>
                      <a:pt x="12" y="55"/>
                      <a:pt x="13" y="55"/>
                    </a:cubicBezTo>
                    <a:cubicBezTo>
                      <a:pt x="14" y="55"/>
                      <a:pt x="15" y="54"/>
                      <a:pt x="16" y="54"/>
                    </a:cubicBezTo>
                    <a:cubicBezTo>
                      <a:pt x="17" y="54"/>
                      <a:pt x="17" y="55"/>
                      <a:pt x="18" y="55"/>
                    </a:cubicBezTo>
                    <a:cubicBezTo>
                      <a:pt x="20" y="55"/>
                      <a:pt x="21" y="54"/>
                      <a:pt x="23" y="54"/>
                    </a:cubicBezTo>
                    <a:cubicBezTo>
                      <a:pt x="25" y="54"/>
                      <a:pt x="26" y="54"/>
                      <a:pt x="28" y="54"/>
                    </a:cubicBezTo>
                    <a:cubicBezTo>
                      <a:pt x="29" y="54"/>
                      <a:pt x="30" y="55"/>
                      <a:pt x="32" y="55"/>
                    </a:cubicBezTo>
                    <a:cubicBezTo>
                      <a:pt x="34" y="56"/>
                      <a:pt x="37" y="56"/>
                      <a:pt x="39" y="58"/>
                    </a:cubicBezTo>
                    <a:cubicBezTo>
                      <a:pt x="40" y="60"/>
                      <a:pt x="36" y="60"/>
                      <a:pt x="35" y="60"/>
                    </a:cubicBezTo>
                    <a:cubicBezTo>
                      <a:pt x="34" y="60"/>
                      <a:pt x="33" y="60"/>
                      <a:pt x="33" y="60"/>
                    </a:cubicBezTo>
                    <a:cubicBezTo>
                      <a:pt x="29" y="59"/>
                      <a:pt x="27" y="57"/>
                      <a:pt x="23" y="56"/>
                    </a:cubicBezTo>
                    <a:cubicBezTo>
                      <a:pt x="22" y="56"/>
                      <a:pt x="21" y="58"/>
                      <a:pt x="20" y="58"/>
                    </a:cubicBezTo>
                    <a:cubicBezTo>
                      <a:pt x="19" y="58"/>
                      <a:pt x="17" y="57"/>
                      <a:pt x="16" y="58"/>
                    </a:cubicBezTo>
                    <a:cubicBezTo>
                      <a:pt x="15" y="59"/>
                      <a:pt x="13" y="60"/>
                      <a:pt x="13" y="62"/>
                    </a:cubicBezTo>
                    <a:cubicBezTo>
                      <a:pt x="13" y="64"/>
                      <a:pt x="16" y="66"/>
                      <a:pt x="18" y="68"/>
                    </a:cubicBezTo>
                    <a:cubicBezTo>
                      <a:pt x="19" y="69"/>
                      <a:pt x="20" y="71"/>
                      <a:pt x="20" y="72"/>
                    </a:cubicBezTo>
                    <a:cubicBezTo>
                      <a:pt x="20" y="74"/>
                      <a:pt x="19" y="75"/>
                      <a:pt x="19" y="77"/>
                    </a:cubicBezTo>
                    <a:cubicBezTo>
                      <a:pt x="20" y="79"/>
                      <a:pt x="21" y="82"/>
                      <a:pt x="23" y="81"/>
                    </a:cubicBezTo>
                    <a:cubicBezTo>
                      <a:pt x="25" y="81"/>
                      <a:pt x="23" y="77"/>
                      <a:pt x="25" y="76"/>
                    </a:cubicBezTo>
                    <a:cubicBezTo>
                      <a:pt x="27" y="76"/>
                      <a:pt x="28" y="79"/>
                      <a:pt x="29" y="81"/>
                    </a:cubicBezTo>
                    <a:cubicBezTo>
                      <a:pt x="29" y="81"/>
                      <a:pt x="28" y="83"/>
                      <a:pt x="29" y="84"/>
                    </a:cubicBezTo>
                    <a:cubicBezTo>
                      <a:pt x="29" y="84"/>
                      <a:pt x="30" y="86"/>
                      <a:pt x="31" y="86"/>
                    </a:cubicBezTo>
                    <a:cubicBezTo>
                      <a:pt x="32" y="84"/>
                      <a:pt x="30" y="81"/>
                      <a:pt x="31" y="80"/>
                    </a:cubicBezTo>
                    <a:cubicBezTo>
                      <a:pt x="32" y="79"/>
                      <a:pt x="33" y="80"/>
                      <a:pt x="34" y="80"/>
                    </a:cubicBezTo>
                    <a:cubicBezTo>
                      <a:pt x="35" y="82"/>
                      <a:pt x="36" y="84"/>
                      <a:pt x="37" y="86"/>
                    </a:cubicBezTo>
                    <a:cubicBezTo>
                      <a:pt x="38" y="86"/>
                      <a:pt x="39" y="86"/>
                      <a:pt x="39" y="85"/>
                    </a:cubicBezTo>
                    <a:cubicBezTo>
                      <a:pt x="39" y="84"/>
                      <a:pt x="38" y="82"/>
                      <a:pt x="37" y="81"/>
                    </a:cubicBezTo>
                    <a:cubicBezTo>
                      <a:pt x="37" y="80"/>
                      <a:pt x="38" y="79"/>
                      <a:pt x="37" y="78"/>
                    </a:cubicBezTo>
                    <a:cubicBezTo>
                      <a:pt x="36" y="75"/>
                      <a:pt x="33" y="72"/>
                      <a:pt x="33" y="69"/>
                    </a:cubicBezTo>
                    <a:cubicBezTo>
                      <a:pt x="33" y="67"/>
                      <a:pt x="36" y="68"/>
                      <a:pt x="37" y="69"/>
                    </a:cubicBezTo>
                    <a:cubicBezTo>
                      <a:pt x="38" y="69"/>
                      <a:pt x="37" y="72"/>
                      <a:pt x="38" y="72"/>
                    </a:cubicBezTo>
                    <a:cubicBezTo>
                      <a:pt x="40" y="72"/>
                      <a:pt x="42" y="71"/>
                      <a:pt x="42" y="69"/>
                    </a:cubicBezTo>
                    <a:cubicBezTo>
                      <a:pt x="42" y="67"/>
                      <a:pt x="39" y="68"/>
                      <a:pt x="38" y="66"/>
                    </a:cubicBezTo>
                    <a:cubicBezTo>
                      <a:pt x="37" y="65"/>
                      <a:pt x="38" y="63"/>
                      <a:pt x="38" y="62"/>
                    </a:cubicBezTo>
                    <a:cubicBezTo>
                      <a:pt x="38" y="61"/>
                      <a:pt x="39" y="60"/>
                      <a:pt x="41" y="60"/>
                    </a:cubicBezTo>
                    <a:cubicBezTo>
                      <a:pt x="42" y="60"/>
                      <a:pt x="44" y="61"/>
                      <a:pt x="46" y="62"/>
                    </a:cubicBezTo>
                    <a:cubicBezTo>
                      <a:pt x="47" y="63"/>
                      <a:pt x="47" y="65"/>
                      <a:pt x="48" y="65"/>
                    </a:cubicBezTo>
                    <a:cubicBezTo>
                      <a:pt x="49" y="66"/>
                      <a:pt x="49" y="64"/>
                      <a:pt x="49" y="63"/>
                    </a:cubicBezTo>
                    <a:cubicBezTo>
                      <a:pt x="49" y="62"/>
                      <a:pt x="49" y="59"/>
                      <a:pt x="48" y="58"/>
                    </a:cubicBezTo>
                    <a:cubicBezTo>
                      <a:pt x="47" y="56"/>
                      <a:pt x="44" y="55"/>
                      <a:pt x="42" y="54"/>
                    </a:cubicBezTo>
                    <a:cubicBezTo>
                      <a:pt x="40" y="52"/>
                      <a:pt x="39" y="51"/>
                      <a:pt x="37" y="50"/>
                    </a:cubicBezTo>
                    <a:cubicBezTo>
                      <a:pt x="35" y="48"/>
                      <a:pt x="31" y="49"/>
                      <a:pt x="30" y="46"/>
                    </a:cubicBezTo>
                    <a:cubicBezTo>
                      <a:pt x="29" y="45"/>
                      <a:pt x="34" y="46"/>
                      <a:pt x="35" y="44"/>
                    </a:cubicBezTo>
                    <a:cubicBezTo>
                      <a:pt x="35" y="42"/>
                      <a:pt x="33" y="41"/>
                      <a:pt x="33" y="39"/>
                    </a:cubicBezTo>
                    <a:cubicBezTo>
                      <a:pt x="33" y="38"/>
                      <a:pt x="35" y="38"/>
                      <a:pt x="36" y="38"/>
                    </a:cubicBezTo>
                    <a:cubicBezTo>
                      <a:pt x="37" y="39"/>
                      <a:pt x="37" y="40"/>
                      <a:pt x="38" y="41"/>
                    </a:cubicBezTo>
                    <a:cubicBezTo>
                      <a:pt x="38" y="41"/>
                      <a:pt x="39" y="40"/>
                      <a:pt x="39" y="40"/>
                    </a:cubicBezTo>
                    <a:cubicBezTo>
                      <a:pt x="37" y="37"/>
                      <a:pt x="35" y="35"/>
                      <a:pt x="34" y="33"/>
                    </a:cubicBezTo>
                    <a:cubicBezTo>
                      <a:pt x="33" y="31"/>
                      <a:pt x="31" y="29"/>
                      <a:pt x="30" y="27"/>
                    </a:cubicBezTo>
                    <a:cubicBezTo>
                      <a:pt x="29" y="25"/>
                      <a:pt x="29" y="23"/>
                      <a:pt x="29" y="21"/>
                    </a:cubicBezTo>
                    <a:cubicBezTo>
                      <a:pt x="29" y="21"/>
                      <a:pt x="30" y="19"/>
                      <a:pt x="31" y="19"/>
                    </a:cubicBezTo>
                    <a:cubicBezTo>
                      <a:pt x="33" y="20"/>
                      <a:pt x="35" y="22"/>
                      <a:pt x="37" y="23"/>
                    </a:cubicBezTo>
                    <a:cubicBezTo>
                      <a:pt x="39" y="25"/>
                      <a:pt x="40" y="28"/>
                      <a:pt x="42" y="29"/>
                    </a:cubicBezTo>
                    <a:cubicBezTo>
                      <a:pt x="42" y="30"/>
                      <a:pt x="43" y="29"/>
                      <a:pt x="43" y="28"/>
                    </a:cubicBezTo>
                    <a:cubicBezTo>
                      <a:pt x="43" y="26"/>
                      <a:pt x="40" y="25"/>
                      <a:pt x="40" y="23"/>
                    </a:cubicBezTo>
                    <a:cubicBezTo>
                      <a:pt x="40" y="23"/>
                      <a:pt x="42" y="23"/>
                      <a:pt x="42" y="24"/>
                    </a:cubicBezTo>
                    <a:cubicBezTo>
                      <a:pt x="44" y="25"/>
                      <a:pt x="44" y="27"/>
                      <a:pt x="46" y="28"/>
                    </a:cubicBezTo>
                    <a:cubicBezTo>
                      <a:pt x="46" y="29"/>
                      <a:pt x="47" y="27"/>
                      <a:pt x="47" y="27"/>
                    </a:cubicBezTo>
                    <a:cubicBezTo>
                      <a:pt x="46" y="25"/>
                      <a:pt x="44" y="24"/>
                      <a:pt x="43" y="22"/>
                    </a:cubicBezTo>
                    <a:cubicBezTo>
                      <a:pt x="43" y="22"/>
                      <a:pt x="45" y="22"/>
                      <a:pt x="46" y="22"/>
                    </a:cubicBezTo>
                    <a:cubicBezTo>
                      <a:pt x="48" y="23"/>
                      <a:pt x="49" y="25"/>
                      <a:pt x="51" y="25"/>
                    </a:cubicBezTo>
                    <a:cubicBezTo>
                      <a:pt x="52" y="25"/>
                      <a:pt x="51" y="24"/>
                      <a:pt x="51" y="23"/>
                    </a:cubicBezTo>
                    <a:cubicBezTo>
                      <a:pt x="49" y="22"/>
                      <a:pt x="47" y="21"/>
                      <a:pt x="45" y="20"/>
                    </a:cubicBezTo>
                    <a:cubicBezTo>
                      <a:pt x="44" y="18"/>
                      <a:pt x="43" y="17"/>
                      <a:pt x="43" y="15"/>
                    </a:cubicBezTo>
                    <a:cubicBezTo>
                      <a:pt x="43" y="14"/>
                      <a:pt x="44" y="14"/>
                      <a:pt x="45" y="14"/>
                    </a:cubicBezTo>
                    <a:cubicBezTo>
                      <a:pt x="46" y="15"/>
                      <a:pt x="47" y="16"/>
                      <a:pt x="47" y="16"/>
                    </a:cubicBezTo>
                    <a:cubicBezTo>
                      <a:pt x="49" y="15"/>
                      <a:pt x="49" y="12"/>
                      <a:pt x="51" y="12"/>
                    </a:cubicBezTo>
                    <a:cubicBezTo>
                      <a:pt x="52" y="11"/>
                      <a:pt x="54" y="14"/>
                      <a:pt x="56" y="14"/>
                    </a:cubicBezTo>
                    <a:cubicBezTo>
                      <a:pt x="57" y="14"/>
                      <a:pt x="58" y="11"/>
                      <a:pt x="59" y="11"/>
                    </a:cubicBezTo>
                    <a:cubicBezTo>
                      <a:pt x="61" y="11"/>
                      <a:pt x="64" y="12"/>
                      <a:pt x="66" y="13"/>
                    </a:cubicBezTo>
                    <a:cubicBezTo>
                      <a:pt x="67" y="14"/>
                      <a:pt x="69" y="14"/>
                      <a:pt x="71" y="15"/>
                    </a:cubicBezTo>
                    <a:close/>
                  </a:path>
                </a:pathLst>
              </a:custGeom>
              <a:solidFill>
                <a:srgbClr val="DDDDDD"/>
              </a:solidFill>
              <a:ln w="3175" cap="rnd">
                <a:solidFill>
                  <a:schemeClr val="bg1"/>
                </a:solidFill>
                <a:round/>
                <a:headEnd/>
                <a:tailEnd/>
              </a:ln>
            </p:spPr>
            <p:txBody>
              <a:bodyPr/>
              <a:lstStyle/>
              <a:p>
                <a:endParaRPr lang="fr-FR"/>
              </a:p>
            </p:txBody>
          </p:sp>
          <p:sp>
            <p:nvSpPr>
              <p:cNvPr id="9249" name="Freeform 31"/>
              <p:cNvSpPr>
                <a:spLocks noChangeAspect="1"/>
              </p:cNvSpPr>
              <p:nvPr/>
            </p:nvSpPr>
            <p:spPr bwMode="auto">
              <a:xfrm>
                <a:off x="3626" y="3286"/>
                <a:ext cx="171" cy="131"/>
              </a:xfrm>
              <a:custGeom>
                <a:avLst/>
                <a:gdLst>
                  <a:gd name="T0" fmla="*/ 829491989 w 35"/>
                  <a:gd name="T1" fmla="*/ 73105063 h 27"/>
                  <a:gd name="T2" fmla="*/ 945385146 w 35"/>
                  <a:gd name="T3" fmla="*/ 73105063 h 27"/>
                  <a:gd name="T4" fmla="*/ 945385146 w 35"/>
                  <a:gd name="T5" fmla="*/ 172910868 h 27"/>
                  <a:gd name="T6" fmla="*/ 1023006214 w 35"/>
                  <a:gd name="T7" fmla="*/ 418551053 h 27"/>
                  <a:gd name="T8" fmla="*/ 1286279340 w 35"/>
                  <a:gd name="T9" fmla="*/ 491653302 h 27"/>
                  <a:gd name="T10" fmla="*/ 1208724562 w 35"/>
                  <a:gd name="T11" fmla="*/ 628626708 h 27"/>
                  <a:gd name="T12" fmla="*/ 1061277678 w 35"/>
                  <a:gd name="T13" fmla="*/ 592988819 h 27"/>
                  <a:gd name="T14" fmla="*/ 907438875 w 35"/>
                  <a:gd name="T15" fmla="*/ 628626708 h 27"/>
                  <a:gd name="T16" fmla="*/ 720113323 w 35"/>
                  <a:gd name="T17" fmla="*/ 628626708 h 27"/>
                  <a:gd name="T18" fmla="*/ 566219331 w 35"/>
                  <a:gd name="T19" fmla="*/ 809195194 h 27"/>
                  <a:gd name="T20" fmla="*/ 379233042 w 35"/>
                  <a:gd name="T21" fmla="*/ 947683309 h 27"/>
                  <a:gd name="T22" fmla="*/ 379233042 w 35"/>
                  <a:gd name="T23" fmla="*/ 838937892 h 27"/>
                  <a:gd name="T24" fmla="*/ 38015580 w 35"/>
                  <a:gd name="T25" fmla="*/ 874578576 h 27"/>
                  <a:gd name="T26" fmla="*/ 38015580 w 35"/>
                  <a:gd name="T27" fmla="*/ 809195194 h 27"/>
                  <a:gd name="T28" fmla="*/ 77620853 w 35"/>
                  <a:gd name="T29" fmla="*/ 701665146 h 27"/>
                  <a:gd name="T30" fmla="*/ 77620853 w 35"/>
                  <a:gd name="T31" fmla="*/ 527540849 h 27"/>
                  <a:gd name="T32" fmla="*/ 225326934 w 35"/>
                  <a:gd name="T33" fmla="*/ 456028144 h 27"/>
                  <a:gd name="T34" fmla="*/ 225326934 w 35"/>
                  <a:gd name="T35" fmla="*/ 354694801 h 27"/>
                  <a:gd name="T36" fmla="*/ 77620853 w 35"/>
                  <a:gd name="T37" fmla="*/ 281589525 h 27"/>
                  <a:gd name="T38" fmla="*/ 77620853 w 35"/>
                  <a:gd name="T39" fmla="*/ 136960636 h 27"/>
                  <a:gd name="T40" fmla="*/ 225326934 w 35"/>
                  <a:gd name="T41" fmla="*/ 108729853 h 27"/>
                  <a:gd name="T42" fmla="*/ 418840925 w 35"/>
                  <a:gd name="T43" fmla="*/ 136960636 h 27"/>
                  <a:gd name="T44" fmla="*/ 526613012 w 35"/>
                  <a:gd name="T45" fmla="*/ 35638113 h 27"/>
                  <a:gd name="T46" fmla="*/ 682112019 w 35"/>
                  <a:gd name="T47" fmla="*/ 35638113 h 27"/>
                  <a:gd name="T48" fmla="*/ 798004551 w 35"/>
                  <a:gd name="T49" fmla="*/ 108729853 h 27"/>
                  <a:gd name="T50" fmla="*/ 829491989 w 35"/>
                  <a:gd name="T51" fmla="*/ 73105063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
                  <a:gd name="T79" fmla="*/ 0 h 27"/>
                  <a:gd name="T80" fmla="*/ 35 w 35"/>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 h="27">
                    <a:moveTo>
                      <a:pt x="22" y="2"/>
                    </a:moveTo>
                    <a:cubicBezTo>
                      <a:pt x="23" y="2"/>
                      <a:pt x="24" y="1"/>
                      <a:pt x="25" y="2"/>
                    </a:cubicBezTo>
                    <a:cubicBezTo>
                      <a:pt x="26" y="2"/>
                      <a:pt x="25" y="4"/>
                      <a:pt x="25" y="5"/>
                    </a:cubicBezTo>
                    <a:cubicBezTo>
                      <a:pt x="25" y="7"/>
                      <a:pt x="25" y="10"/>
                      <a:pt x="27" y="12"/>
                    </a:cubicBezTo>
                    <a:cubicBezTo>
                      <a:pt x="29" y="14"/>
                      <a:pt x="32" y="12"/>
                      <a:pt x="34" y="14"/>
                    </a:cubicBezTo>
                    <a:cubicBezTo>
                      <a:pt x="35" y="15"/>
                      <a:pt x="33" y="17"/>
                      <a:pt x="32" y="18"/>
                    </a:cubicBezTo>
                    <a:cubicBezTo>
                      <a:pt x="31" y="18"/>
                      <a:pt x="29" y="17"/>
                      <a:pt x="28" y="17"/>
                    </a:cubicBezTo>
                    <a:cubicBezTo>
                      <a:pt x="27" y="17"/>
                      <a:pt x="25" y="18"/>
                      <a:pt x="24" y="18"/>
                    </a:cubicBezTo>
                    <a:cubicBezTo>
                      <a:pt x="22" y="18"/>
                      <a:pt x="21" y="18"/>
                      <a:pt x="19" y="18"/>
                    </a:cubicBezTo>
                    <a:cubicBezTo>
                      <a:pt x="17" y="19"/>
                      <a:pt x="16" y="21"/>
                      <a:pt x="15" y="23"/>
                    </a:cubicBezTo>
                    <a:cubicBezTo>
                      <a:pt x="13" y="24"/>
                      <a:pt x="12" y="26"/>
                      <a:pt x="10" y="27"/>
                    </a:cubicBezTo>
                    <a:cubicBezTo>
                      <a:pt x="9" y="27"/>
                      <a:pt x="11" y="24"/>
                      <a:pt x="10" y="24"/>
                    </a:cubicBezTo>
                    <a:cubicBezTo>
                      <a:pt x="7" y="23"/>
                      <a:pt x="4" y="25"/>
                      <a:pt x="1" y="25"/>
                    </a:cubicBezTo>
                    <a:cubicBezTo>
                      <a:pt x="0" y="25"/>
                      <a:pt x="0" y="23"/>
                      <a:pt x="1" y="23"/>
                    </a:cubicBezTo>
                    <a:cubicBezTo>
                      <a:pt x="1" y="22"/>
                      <a:pt x="2" y="21"/>
                      <a:pt x="2" y="20"/>
                    </a:cubicBezTo>
                    <a:cubicBezTo>
                      <a:pt x="2" y="18"/>
                      <a:pt x="1" y="17"/>
                      <a:pt x="2" y="15"/>
                    </a:cubicBezTo>
                    <a:cubicBezTo>
                      <a:pt x="3" y="14"/>
                      <a:pt x="5" y="15"/>
                      <a:pt x="6" y="13"/>
                    </a:cubicBezTo>
                    <a:cubicBezTo>
                      <a:pt x="6" y="12"/>
                      <a:pt x="6" y="11"/>
                      <a:pt x="6" y="10"/>
                    </a:cubicBezTo>
                    <a:cubicBezTo>
                      <a:pt x="5" y="8"/>
                      <a:pt x="3" y="8"/>
                      <a:pt x="2" y="8"/>
                    </a:cubicBezTo>
                    <a:cubicBezTo>
                      <a:pt x="2" y="7"/>
                      <a:pt x="1" y="5"/>
                      <a:pt x="2" y="4"/>
                    </a:cubicBezTo>
                    <a:cubicBezTo>
                      <a:pt x="3" y="3"/>
                      <a:pt x="5" y="3"/>
                      <a:pt x="6" y="3"/>
                    </a:cubicBezTo>
                    <a:cubicBezTo>
                      <a:pt x="8" y="3"/>
                      <a:pt x="9" y="4"/>
                      <a:pt x="11" y="4"/>
                    </a:cubicBezTo>
                    <a:cubicBezTo>
                      <a:pt x="12" y="3"/>
                      <a:pt x="12" y="1"/>
                      <a:pt x="14" y="1"/>
                    </a:cubicBezTo>
                    <a:cubicBezTo>
                      <a:pt x="15" y="0"/>
                      <a:pt x="17" y="1"/>
                      <a:pt x="18" y="1"/>
                    </a:cubicBezTo>
                    <a:cubicBezTo>
                      <a:pt x="19" y="2"/>
                      <a:pt x="20" y="3"/>
                      <a:pt x="21" y="3"/>
                    </a:cubicBezTo>
                    <a:cubicBezTo>
                      <a:pt x="21" y="3"/>
                      <a:pt x="22" y="2"/>
                      <a:pt x="22" y="2"/>
                    </a:cubicBezTo>
                    <a:close/>
                  </a:path>
                </a:pathLst>
              </a:custGeom>
              <a:solidFill>
                <a:srgbClr val="DDDDDD"/>
              </a:solidFill>
              <a:ln w="3175" cap="rnd">
                <a:solidFill>
                  <a:schemeClr val="bg1"/>
                </a:solidFill>
                <a:round/>
                <a:headEnd/>
                <a:tailEnd/>
              </a:ln>
            </p:spPr>
            <p:txBody>
              <a:bodyPr/>
              <a:lstStyle/>
              <a:p>
                <a:endParaRPr lang="fr-FR"/>
              </a:p>
            </p:txBody>
          </p:sp>
          <p:sp>
            <p:nvSpPr>
              <p:cNvPr id="9250" name="Freeform 32"/>
              <p:cNvSpPr>
                <a:spLocks noChangeAspect="1"/>
              </p:cNvSpPr>
              <p:nvPr/>
            </p:nvSpPr>
            <p:spPr bwMode="auto">
              <a:xfrm>
                <a:off x="3394" y="3111"/>
                <a:ext cx="379" cy="249"/>
              </a:xfrm>
              <a:custGeom>
                <a:avLst/>
                <a:gdLst>
                  <a:gd name="T0" fmla="*/ 2147483647 w 78"/>
                  <a:gd name="T1" fmla="*/ 1431270476 h 51"/>
                  <a:gd name="T2" fmla="*/ 2147483647 w 78"/>
                  <a:gd name="T3" fmla="*/ 1239165803 h 51"/>
                  <a:gd name="T4" fmla="*/ 2147483647 w 78"/>
                  <a:gd name="T5" fmla="*/ 1123898563 h 51"/>
                  <a:gd name="T6" fmla="*/ 2147483647 w 78"/>
                  <a:gd name="T7" fmla="*/ 977343651 h 51"/>
                  <a:gd name="T8" fmla="*/ 2147483647 w 78"/>
                  <a:gd name="T9" fmla="*/ 753555407 h 51"/>
                  <a:gd name="T10" fmla="*/ 2147483647 w 78"/>
                  <a:gd name="T11" fmla="*/ 523359488 h 51"/>
                  <a:gd name="T12" fmla="*/ 2147483647 w 78"/>
                  <a:gd name="T13" fmla="*/ 523359488 h 51"/>
                  <a:gd name="T14" fmla="*/ 2147483647 w 78"/>
                  <a:gd name="T15" fmla="*/ 523359488 h 51"/>
                  <a:gd name="T16" fmla="*/ 2147483647 w 78"/>
                  <a:gd name="T17" fmla="*/ 299638347 h 51"/>
                  <a:gd name="T18" fmla="*/ 2147483647 w 78"/>
                  <a:gd name="T19" fmla="*/ 299638347 h 51"/>
                  <a:gd name="T20" fmla="*/ 2147483647 w 78"/>
                  <a:gd name="T21" fmla="*/ 223721297 h 51"/>
                  <a:gd name="T22" fmla="*/ 2147483647 w 78"/>
                  <a:gd name="T23" fmla="*/ 184373762 h 51"/>
                  <a:gd name="T24" fmla="*/ 2147483647 w 78"/>
                  <a:gd name="T25" fmla="*/ 114943014 h 51"/>
                  <a:gd name="T26" fmla="*/ 1996003691 w 78"/>
                  <a:gd name="T27" fmla="*/ 114943014 h 51"/>
                  <a:gd name="T28" fmla="*/ 1782871900 w 78"/>
                  <a:gd name="T29" fmla="*/ 154342731 h 51"/>
                  <a:gd name="T30" fmla="*/ 1642699640 w 78"/>
                  <a:gd name="T31" fmla="*/ 261550381 h 51"/>
                  <a:gd name="T32" fmla="*/ 1210817065 w 78"/>
                  <a:gd name="T33" fmla="*/ 338988772 h 51"/>
                  <a:gd name="T34" fmla="*/ 924080781 w 78"/>
                  <a:gd name="T35" fmla="*/ 299638347 h 51"/>
                  <a:gd name="T36" fmla="*/ 462006184 w 78"/>
                  <a:gd name="T37" fmla="*/ 261550381 h 51"/>
                  <a:gd name="T38" fmla="*/ 212814675 w 78"/>
                  <a:gd name="T39" fmla="*/ 299638347 h 51"/>
                  <a:gd name="T40" fmla="*/ 285263276 w 78"/>
                  <a:gd name="T41" fmla="*/ 154342731 h 51"/>
                  <a:gd name="T42" fmla="*/ 138895283 w 78"/>
                  <a:gd name="T43" fmla="*/ 0 h 51"/>
                  <a:gd name="T44" fmla="*/ 36388038 w 78"/>
                  <a:gd name="T45" fmla="*/ 184373762 h 51"/>
                  <a:gd name="T46" fmla="*/ 36388038 w 78"/>
                  <a:gd name="T47" fmla="*/ 485596178 h 51"/>
                  <a:gd name="T48" fmla="*/ 212814675 w 78"/>
                  <a:gd name="T49" fmla="*/ 677705070 h 51"/>
                  <a:gd name="T50" fmla="*/ 323114127 w 78"/>
                  <a:gd name="T51" fmla="*/ 792969186 h 51"/>
                  <a:gd name="T52" fmla="*/ 110310142 w 78"/>
                  <a:gd name="T53" fmla="*/ 900177813 h 51"/>
                  <a:gd name="T54" fmla="*/ 110310142 w 78"/>
                  <a:gd name="T55" fmla="*/ 1201064401 h 51"/>
                  <a:gd name="T56" fmla="*/ 138895283 w 78"/>
                  <a:gd name="T57" fmla="*/ 1354161507 h 51"/>
                  <a:gd name="T58" fmla="*/ 323114127 w 78"/>
                  <a:gd name="T59" fmla="*/ 1431270476 h 51"/>
                  <a:gd name="T60" fmla="*/ 359185351 w 78"/>
                  <a:gd name="T61" fmla="*/ 1615645566 h 51"/>
                  <a:gd name="T62" fmla="*/ 359185351 w 78"/>
                  <a:gd name="T63" fmla="*/ 1800343126 h 51"/>
                  <a:gd name="T64" fmla="*/ 498080750 w 78"/>
                  <a:gd name="T65" fmla="*/ 1800343126 h 51"/>
                  <a:gd name="T66" fmla="*/ 748811348 w 78"/>
                  <a:gd name="T67" fmla="*/ 1800343126 h 51"/>
                  <a:gd name="T68" fmla="*/ 857580185 w 78"/>
                  <a:gd name="T69" fmla="*/ 1732563276 h 51"/>
                  <a:gd name="T70" fmla="*/ 1034060552 w 78"/>
                  <a:gd name="T71" fmla="*/ 1732563276 h 51"/>
                  <a:gd name="T72" fmla="*/ 1107982238 w 78"/>
                  <a:gd name="T73" fmla="*/ 1800343126 h 51"/>
                  <a:gd name="T74" fmla="*/ 1283264733 w 78"/>
                  <a:gd name="T75" fmla="*/ 1839756905 h 51"/>
                  <a:gd name="T76" fmla="*/ 1460009739 w 78"/>
                  <a:gd name="T77" fmla="*/ 1877520839 h 51"/>
                  <a:gd name="T78" fmla="*/ 1745271383 w 78"/>
                  <a:gd name="T79" fmla="*/ 1762252973 h 51"/>
                  <a:gd name="T80" fmla="*/ 1782871900 w 78"/>
                  <a:gd name="T81" fmla="*/ 1655061845 h 51"/>
                  <a:gd name="T82" fmla="*/ 1782871900 w 78"/>
                  <a:gd name="T83" fmla="*/ 1500702670 h 51"/>
                  <a:gd name="T84" fmla="*/ 1921762945 w 78"/>
                  <a:gd name="T85" fmla="*/ 1462939986 h 51"/>
                  <a:gd name="T86" fmla="*/ 2105982840 w 78"/>
                  <a:gd name="T87" fmla="*/ 1500702670 h 51"/>
                  <a:gd name="T88" fmla="*/ 2147483647 w 78"/>
                  <a:gd name="T89" fmla="*/ 1393507792 h 51"/>
                  <a:gd name="T90" fmla="*/ 2147483647 w 78"/>
                  <a:gd name="T91" fmla="*/ 1393507792 h 51"/>
                  <a:gd name="T92" fmla="*/ 2147483647 w 78"/>
                  <a:gd name="T93" fmla="*/ 1462939986 h 51"/>
                  <a:gd name="T94" fmla="*/ 2147483647 w 78"/>
                  <a:gd name="T95" fmla="*/ 1431270476 h 5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8"/>
                  <a:gd name="T145" fmla="*/ 0 h 51"/>
                  <a:gd name="T146" fmla="*/ 78 w 78"/>
                  <a:gd name="T147" fmla="*/ 51 h 5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8" h="51">
                    <a:moveTo>
                      <a:pt x="70" y="38"/>
                    </a:moveTo>
                    <a:cubicBezTo>
                      <a:pt x="70" y="36"/>
                      <a:pt x="69" y="34"/>
                      <a:pt x="68" y="33"/>
                    </a:cubicBezTo>
                    <a:cubicBezTo>
                      <a:pt x="67" y="32"/>
                      <a:pt x="63" y="32"/>
                      <a:pt x="64" y="30"/>
                    </a:cubicBezTo>
                    <a:cubicBezTo>
                      <a:pt x="64" y="28"/>
                      <a:pt x="68" y="28"/>
                      <a:pt x="69" y="26"/>
                    </a:cubicBezTo>
                    <a:cubicBezTo>
                      <a:pt x="70" y="24"/>
                      <a:pt x="68" y="22"/>
                      <a:pt x="69" y="20"/>
                    </a:cubicBezTo>
                    <a:cubicBezTo>
                      <a:pt x="69" y="18"/>
                      <a:pt x="70" y="16"/>
                      <a:pt x="72" y="14"/>
                    </a:cubicBezTo>
                    <a:cubicBezTo>
                      <a:pt x="72" y="13"/>
                      <a:pt x="74" y="14"/>
                      <a:pt x="75" y="14"/>
                    </a:cubicBezTo>
                    <a:cubicBezTo>
                      <a:pt x="75" y="14"/>
                      <a:pt x="76" y="14"/>
                      <a:pt x="77" y="14"/>
                    </a:cubicBezTo>
                    <a:cubicBezTo>
                      <a:pt x="78" y="12"/>
                      <a:pt x="78" y="10"/>
                      <a:pt x="78" y="8"/>
                    </a:cubicBezTo>
                    <a:cubicBezTo>
                      <a:pt x="77" y="8"/>
                      <a:pt x="76" y="8"/>
                      <a:pt x="75" y="8"/>
                    </a:cubicBezTo>
                    <a:cubicBezTo>
                      <a:pt x="74" y="7"/>
                      <a:pt x="73" y="6"/>
                      <a:pt x="72" y="6"/>
                    </a:cubicBezTo>
                    <a:cubicBezTo>
                      <a:pt x="70" y="5"/>
                      <a:pt x="68" y="5"/>
                      <a:pt x="66" y="5"/>
                    </a:cubicBezTo>
                    <a:cubicBezTo>
                      <a:pt x="64" y="4"/>
                      <a:pt x="63" y="3"/>
                      <a:pt x="61" y="3"/>
                    </a:cubicBezTo>
                    <a:cubicBezTo>
                      <a:pt x="60" y="3"/>
                      <a:pt x="58" y="3"/>
                      <a:pt x="56" y="3"/>
                    </a:cubicBezTo>
                    <a:cubicBezTo>
                      <a:pt x="54" y="3"/>
                      <a:pt x="52" y="3"/>
                      <a:pt x="50" y="4"/>
                    </a:cubicBezTo>
                    <a:cubicBezTo>
                      <a:pt x="48" y="4"/>
                      <a:pt x="48" y="6"/>
                      <a:pt x="46" y="7"/>
                    </a:cubicBezTo>
                    <a:cubicBezTo>
                      <a:pt x="42" y="8"/>
                      <a:pt x="38" y="9"/>
                      <a:pt x="34" y="9"/>
                    </a:cubicBezTo>
                    <a:cubicBezTo>
                      <a:pt x="31" y="9"/>
                      <a:pt x="28" y="9"/>
                      <a:pt x="26" y="8"/>
                    </a:cubicBezTo>
                    <a:cubicBezTo>
                      <a:pt x="22" y="8"/>
                      <a:pt x="18" y="7"/>
                      <a:pt x="13" y="7"/>
                    </a:cubicBezTo>
                    <a:cubicBezTo>
                      <a:pt x="11" y="7"/>
                      <a:pt x="8" y="9"/>
                      <a:pt x="6" y="8"/>
                    </a:cubicBezTo>
                    <a:cubicBezTo>
                      <a:pt x="5" y="7"/>
                      <a:pt x="8" y="5"/>
                      <a:pt x="8" y="4"/>
                    </a:cubicBezTo>
                    <a:cubicBezTo>
                      <a:pt x="7" y="2"/>
                      <a:pt x="6" y="2"/>
                      <a:pt x="4" y="0"/>
                    </a:cubicBezTo>
                    <a:cubicBezTo>
                      <a:pt x="3" y="2"/>
                      <a:pt x="1" y="3"/>
                      <a:pt x="1" y="5"/>
                    </a:cubicBezTo>
                    <a:cubicBezTo>
                      <a:pt x="0" y="7"/>
                      <a:pt x="0" y="10"/>
                      <a:pt x="1" y="13"/>
                    </a:cubicBezTo>
                    <a:cubicBezTo>
                      <a:pt x="2" y="15"/>
                      <a:pt x="5" y="16"/>
                      <a:pt x="6" y="18"/>
                    </a:cubicBezTo>
                    <a:cubicBezTo>
                      <a:pt x="7" y="19"/>
                      <a:pt x="10" y="20"/>
                      <a:pt x="9" y="21"/>
                    </a:cubicBezTo>
                    <a:cubicBezTo>
                      <a:pt x="8" y="23"/>
                      <a:pt x="4" y="22"/>
                      <a:pt x="3" y="24"/>
                    </a:cubicBezTo>
                    <a:cubicBezTo>
                      <a:pt x="2" y="27"/>
                      <a:pt x="3" y="30"/>
                      <a:pt x="3" y="32"/>
                    </a:cubicBezTo>
                    <a:cubicBezTo>
                      <a:pt x="3" y="34"/>
                      <a:pt x="3" y="35"/>
                      <a:pt x="4" y="36"/>
                    </a:cubicBezTo>
                    <a:cubicBezTo>
                      <a:pt x="5" y="37"/>
                      <a:pt x="8" y="36"/>
                      <a:pt x="9" y="38"/>
                    </a:cubicBezTo>
                    <a:cubicBezTo>
                      <a:pt x="10" y="39"/>
                      <a:pt x="10" y="41"/>
                      <a:pt x="10" y="43"/>
                    </a:cubicBezTo>
                    <a:cubicBezTo>
                      <a:pt x="11" y="44"/>
                      <a:pt x="10" y="47"/>
                      <a:pt x="10" y="48"/>
                    </a:cubicBezTo>
                    <a:cubicBezTo>
                      <a:pt x="11" y="48"/>
                      <a:pt x="13" y="48"/>
                      <a:pt x="14" y="48"/>
                    </a:cubicBezTo>
                    <a:cubicBezTo>
                      <a:pt x="17" y="48"/>
                      <a:pt x="19" y="49"/>
                      <a:pt x="21" y="48"/>
                    </a:cubicBezTo>
                    <a:cubicBezTo>
                      <a:pt x="22" y="48"/>
                      <a:pt x="22" y="46"/>
                      <a:pt x="24" y="46"/>
                    </a:cubicBezTo>
                    <a:cubicBezTo>
                      <a:pt x="26" y="45"/>
                      <a:pt x="28" y="45"/>
                      <a:pt x="29" y="46"/>
                    </a:cubicBezTo>
                    <a:cubicBezTo>
                      <a:pt x="30" y="46"/>
                      <a:pt x="30" y="48"/>
                      <a:pt x="31" y="48"/>
                    </a:cubicBezTo>
                    <a:cubicBezTo>
                      <a:pt x="33" y="49"/>
                      <a:pt x="35" y="49"/>
                      <a:pt x="36" y="49"/>
                    </a:cubicBezTo>
                    <a:cubicBezTo>
                      <a:pt x="38" y="50"/>
                      <a:pt x="40" y="51"/>
                      <a:pt x="41" y="50"/>
                    </a:cubicBezTo>
                    <a:cubicBezTo>
                      <a:pt x="44" y="50"/>
                      <a:pt x="47" y="49"/>
                      <a:pt x="49" y="47"/>
                    </a:cubicBezTo>
                    <a:cubicBezTo>
                      <a:pt x="50" y="47"/>
                      <a:pt x="50" y="45"/>
                      <a:pt x="50" y="44"/>
                    </a:cubicBezTo>
                    <a:cubicBezTo>
                      <a:pt x="50" y="43"/>
                      <a:pt x="49" y="41"/>
                      <a:pt x="50" y="40"/>
                    </a:cubicBezTo>
                    <a:cubicBezTo>
                      <a:pt x="51" y="39"/>
                      <a:pt x="53" y="39"/>
                      <a:pt x="54" y="39"/>
                    </a:cubicBezTo>
                    <a:cubicBezTo>
                      <a:pt x="56" y="39"/>
                      <a:pt x="57" y="40"/>
                      <a:pt x="59" y="40"/>
                    </a:cubicBezTo>
                    <a:cubicBezTo>
                      <a:pt x="60" y="39"/>
                      <a:pt x="60" y="37"/>
                      <a:pt x="62" y="37"/>
                    </a:cubicBezTo>
                    <a:cubicBezTo>
                      <a:pt x="63" y="36"/>
                      <a:pt x="65" y="37"/>
                      <a:pt x="66" y="37"/>
                    </a:cubicBezTo>
                    <a:cubicBezTo>
                      <a:pt x="67" y="38"/>
                      <a:pt x="68" y="39"/>
                      <a:pt x="69" y="39"/>
                    </a:cubicBezTo>
                    <a:cubicBezTo>
                      <a:pt x="69" y="39"/>
                      <a:pt x="70" y="38"/>
                      <a:pt x="70" y="38"/>
                    </a:cubicBezTo>
                    <a:close/>
                  </a:path>
                </a:pathLst>
              </a:custGeom>
              <a:solidFill>
                <a:srgbClr val="DDDDDD"/>
              </a:solidFill>
              <a:ln w="3175" cap="rnd">
                <a:solidFill>
                  <a:schemeClr val="bg1"/>
                </a:solidFill>
                <a:round/>
                <a:headEnd/>
                <a:tailEnd/>
              </a:ln>
            </p:spPr>
            <p:txBody>
              <a:bodyPr/>
              <a:lstStyle/>
              <a:p>
                <a:endParaRPr lang="fr-FR"/>
              </a:p>
            </p:txBody>
          </p:sp>
          <p:sp>
            <p:nvSpPr>
              <p:cNvPr id="9251" name="Freeform 33"/>
              <p:cNvSpPr>
                <a:spLocks noChangeAspect="1"/>
              </p:cNvSpPr>
              <p:nvPr/>
            </p:nvSpPr>
            <p:spPr bwMode="auto">
              <a:xfrm>
                <a:off x="3275" y="2781"/>
                <a:ext cx="567" cy="371"/>
              </a:xfrm>
              <a:custGeom>
                <a:avLst/>
                <a:gdLst>
                  <a:gd name="T0" fmla="*/ 2147483647 w 116"/>
                  <a:gd name="T1" fmla="*/ 1989578319 h 76"/>
                  <a:gd name="T2" fmla="*/ 2147483647 w 116"/>
                  <a:gd name="T3" fmla="*/ 1837061920 h 76"/>
                  <a:gd name="T4" fmla="*/ 2147483647 w 116"/>
                  <a:gd name="T5" fmla="*/ 1951867863 h 76"/>
                  <a:gd name="T6" fmla="*/ 2147483647 w 116"/>
                  <a:gd name="T7" fmla="*/ 1989578319 h 76"/>
                  <a:gd name="T8" fmla="*/ 2147483647 w 116"/>
                  <a:gd name="T9" fmla="*/ 1914153658 h 76"/>
                  <a:gd name="T10" fmla="*/ 2147483647 w 116"/>
                  <a:gd name="T11" fmla="*/ 1459141321 h 76"/>
                  <a:gd name="T12" fmla="*/ 2147483647 w 116"/>
                  <a:gd name="T13" fmla="*/ 1122519331 h 76"/>
                  <a:gd name="T14" fmla="*/ 2147483647 w 116"/>
                  <a:gd name="T15" fmla="*/ 791634327 h 76"/>
                  <a:gd name="T16" fmla="*/ 2147483647 w 116"/>
                  <a:gd name="T17" fmla="*/ 453416023 h 76"/>
                  <a:gd name="T18" fmla="*/ 2147483647 w 116"/>
                  <a:gd name="T19" fmla="*/ 77090977 h 76"/>
                  <a:gd name="T20" fmla="*/ 2147483647 w 116"/>
                  <a:gd name="T21" fmla="*/ 0 h 76"/>
                  <a:gd name="T22" fmla="*/ 2147483647 w 116"/>
                  <a:gd name="T23" fmla="*/ 37713804 h 76"/>
                  <a:gd name="T24" fmla="*/ 2147483647 w 116"/>
                  <a:gd name="T25" fmla="*/ 77090977 h 76"/>
                  <a:gd name="T26" fmla="*/ 2147483647 w 116"/>
                  <a:gd name="T27" fmla="*/ 114804732 h 76"/>
                  <a:gd name="T28" fmla="*/ 2054370127 w 116"/>
                  <a:gd name="T29" fmla="*/ 298907707 h 76"/>
                  <a:gd name="T30" fmla="*/ 1899989753 w 116"/>
                  <a:gd name="T31" fmla="*/ 154114861 h 76"/>
                  <a:gd name="T32" fmla="*/ 1752002323 w 116"/>
                  <a:gd name="T33" fmla="*/ 154114861 h 76"/>
                  <a:gd name="T34" fmla="*/ 1447686230 w 116"/>
                  <a:gd name="T35" fmla="*/ 114804732 h 76"/>
                  <a:gd name="T36" fmla="*/ 1253506378 w 116"/>
                  <a:gd name="T37" fmla="*/ 0 h 76"/>
                  <a:gd name="T38" fmla="*/ 1144975880 w 116"/>
                  <a:gd name="T39" fmla="*/ 154114861 h 76"/>
                  <a:gd name="T40" fmla="*/ 1067116869 w 116"/>
                  <a:gd name="T41" fmla="*/ 223466332 h 76"/>
                  <a:gd name="T42" fmla="*/ 911059740 w 116"/>
                  <a:gd name="T43" fmla="*/ 261193658 h 76"/>
                  <a:gd name="T44" fmla="*/ 762814540 w 116"/>
                  <a:gd name="T45" fmla="*/ 453416023 h 76"/>
                  <a:gd name="T46" fmla="*/ 606686556 w 116"/>
                  <a:gd name="T47" fmla="*/ 714609447 h 76"/>
                  <a:gd name="T48" fmla="*/ 568553821 w 116"/>
                  <a:gd name="T49" fmla="*/ 976129507 h 76"/>
                  <a:gd name="T50" fmla="*/ 458767947 w 116"/>
                  <a:gd name="T51" fmla="*/ 1013844336 h 76"/>
                  <a:gd name="T52" fmla="*/ 458767947 w 116"/>
                  <a:gd name="T53" fmla="*/ 1160232911 h 76"/>
                  <a:gd name="T54" fmla="*/ 264250789 w 116"/>
                  <a:gd name="T55" fmla="*/ 1237324024 h 76"/>
                  <a:gd name="T56" fmla="*/ 0 w 116"/>
                  <a:gd name="T57" fmla="*/ 1314347967 h 76"/>
                  <a:gd name="T58" fmla="*/ 116317908 w 116"/>
                  <a:gd name="T59" fmla="*/ 1498516355 h 76"/>
                  <a:gd name="T60" fmla="*/ 226118211 w 116"/>
                  <a:gd name="T61" fmla="*/ 1652958516 h 76"/>
                  <a:gd name="T62" fmla="*/ 304303189 w 116"/>
                  <a:gd name="T63" fmla="*/ 1837061920 h 76"/>
                  <a:gd name="T64" fmla="*/ 568553821 w 116"/>
                  <a:gd name="T65" fmla="*/ 1989578319 h 76"/>
                  <a:gd name="T66" fmla="*/ 568553821 w 116"/>
                  <a:gd name="T67" fmla="*/ 2147483647 h 76"/>
                  <a:gd name="T68" fmla="*/ 801204105 w 116"/>
                  <a:gd name="T69" fmla="*/ 2147483647 h 76"/>
                  <a:gd name="T70" fmla="*/ 949189659 w 116"/>
                  <a:gd name="T71" fmla="*/ 2147483647 h 76"/>
                  <a:gd name="T72" fmla="*/ 988918126 w 116"/>
                  <a:gd name="T73" fmla="*/ 2147483647 h 76"/>
                  <a:gd name="T74" fmla="*/ 1105249916 w 116"/>
                  <a:gd name="T75" fmla="*/ 2147483647 h 76"/>
                  <a:gd name="T76" fmla="*/ 1027391529 w 116"/>
                  <a:gd name="T77" fmla="*/ 2147483647 h 76"/>
                  <a:gd name="T78" fmla="*/ 1067116869 w 116"/>
                  <a:gd name="T79" fmla="*/ 2147483647 h 76"/>
                  <a:gd name="T80" fmla="*/ 1215035477 w 116"/>
                  <a:gd name="T81" fmla="*/ 2147483647 h 76"/>
                  <a:gd name="T82" fmla="*/ 1144975880 w 116"/>
                  <a:gd name="T83" fmla="*/ 2147483647 h 76"/>
                  <a:gd name="T84" fmla="*/ 1409553808 w 116"/>
                  <a:gd name="T85" fmla="*/ 2147483647 h 76"/>
                  <a:gd name="T86" fmla="*/ 1899989753 w 116"/>
                  <a:gd name="T87" fmla="*/ 2147483647 h 76"/>
                  <a:gd name="T88" fmla="*/ 2147483647 w 116"/>
                  <a:gd name="T89" fmla="*/ 2147483647 h 76"/>
                  <a:gd name="T90" fmla="*/ 2147483647 w 116"/>
                  <a:gd name="T91" fmla="*/ 2147483647 h 76"/>
                  <a:gd name="T92" fmla="*/ 2147483647 w 116"/>
                  <a:gd name="T93" fmla="*/ 2147483647 h 76"/>
                  <a:gd name="T94" fmla="*/ 2147483647 w 116"/>
                  <a:gd name="T95" fmla="*/ 2147483647 h 76"/>
                  <a:gd name="T96" fmla="*/ 2147483647 w 116"/>
                  <a:gd name="T97" fmla="*/ 2147483647 h 76"/>
                  <a:gd name="T98" fmla="*/ 2147483647 w 116"/>
                  <a:gd name="T99" fmla="*/ 2147483647 h 76"/>
                  <a:gd name="T100" fmla="*/ 2147483647 w 116"/>
                  <a:gd name="T101" fmla="*/ 2147483647 h 76"/>
                  <a:gd name="T102" fmla="*/ 2147483647 w 116"/>
                  <a:gd name="T103" fmla="*/ 2147483647 h 76"/>
                  <a:gd name="T104" fmla="*/ 2147483647 w 116"/>
                  <a:gd name="T105" fmla="*/ 2147483647 h 76"/>
                  <a:gd name="T106" fmla="*/ 2147483647 w 116"/>
                  <a:gd name="T107" fmla="*/ 2147483647 h 76"/>
                  <a:gd name="T108" fmla="*/ 2147483647 w 116"/>
                  <a:gd name="T109" fmla="*/ 2147483647 h 76"/>
                  <a:gd name="T110" fmla="*/ 2147483647 w 116"/>
                  <a:gd name="T111" fmla="*/ 2147483647 h 76"/>
                  <a:gd name="T112" fmla="*/ 2147483647 w 116"/>
                  <a:gd name="T113" fmla="*/ 2058945762 h 76"/>
                  <a:gd name="T114" fmla="*/ 2147483647 w 116"/>
                  <a:gd name="T115" fmla="*/ 2098240816 h 76"/>
                  <a:gd name="T116" fmla="*/ 2147483647 w 116"/>
                  <a:gd name="T117" fmla="*/ 2147483647 h 76"/>
                  <a:gd name="T118" fmla="*/ 2147483647 w 116"/>
                  <a:gd name="T119" fmla="*/ 2147483647 h 76"/>
                  <a:gd name="T120" fmla="*/ 2147483647 w 116"/>
                  <a:gd name="T121" fmla="*/ 1989578319 h 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76"/>
                  <a:gd name="T185" fmla="*/ 116 w 116"/>
                  <a:gd name="T186" fmla="*/ 76 h 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76">
                    <a:moveTo>
                      <a:pt x="114" y="53"/>
                    </a:moveTo>
                    <a:cubicBezTo>
                      <a:pt x="112" y="52"/>
                      <a:pt x="111" y="49"/>
                      <a:pt x="108" y="49"/>
                    </a:cubicBezTo>
                    <a:cubicBezTo>
                      <a:pt x="106" y="49"/>
                      <a:pt x="106" y="52"/>
                      <a:pt x="104" y="52"/>
                    </a:cubicBezTo>
                    <a:cubicBezTo>
                      <a:pt x="102" y="53"/>
                      <a:pt x="101" y="53"/>
                      <a:pt x="99" y="53"/>
                    </a:cubicBezTo>
                    <a:cubicBezTo>
                      <a:pt x="97" y="53"/>
                      <a:pt x="96" y="51"/>
                      <a:pt x="95" y="51"/>
                    </a:cubicBezTo>
                    <a:cubicBezTo>
                      <a:pt x="94" y="46"/>
                      <a:pt x="93" y="43"/>
                      <a:pt x="93" y="39"/>
                    </a:cubicBezTo>
                    <a:cubicBezTo>
                      <a:pt x="94" y="36"/>
                      <a:pt x="97" y="33"/>
                      <a:pt x="97" y="30"/>
                    </a:cubicBezTo>
                    <a:cubicBezTo>
                      <a:pt x="96" y="27"/>
                      <a:pt x="93" y="24"/>
                      <a:pt x="91" y="21"/>
                    </a:cubicBezTo>
                    <a:cubicBezTo>
                      <a:pt x="89" y="18"/>
                      <a:pt x="85" y="15"/>
                      <a:pt x="83" y="12"/>
                    </a:cubicBezTo>
                    <a:cubicBezTo>
                      <a:pt x="81" y="9"/>
                      <a:pt x="81" y="5"/>
                      <a:pt x="79" y="2"/>
                    </a:cubicBezTo>
                    <a:cubicBezTo>
                      <a:pt x="78" y="0"/>
                      <a:pt x="76" y="0"/>
                      <a:pt x="74" y="0"/>
                    </a:cubicBezTo>
                    <a:cubicBezTo>
                      <a:pt x="73" y="0"/>
                      <a:pt x="71" y="0"/>
                      <a:pt x="70" y="1"/>
                    </a:cubicBezTo>
                    <a:cubicBezTo>
                      <a:pt x="68" y="1"/>
                      <a:pt x="67" y="2"/>
                      <a:pt x="66" y="2"/>
                    </a:cubicBezTo>
                    <a:cubicBezTo>
                      <a:pt x="63" y="3"/>
                      <a:pt x="60" y="2"/>
                      <a:pt x="58" y="3"/>
                    </a:cubicBezTo>
                    <a:cubicBezTo>
                      <a:pt x="56" y="4"/>
                      <a:pt x="56" y="7"/>
                      <a:pt x="54" y="8"/>
                    </a:cubicBezTo>
                    <a:cubicBezTo>
                      <a:pt x="53" y="8"/>
                      <a:pt x="52" y="5"/>
                      <a:pt x="50" y="4"/>
                    </a:cubicBezTo>
                    <a:cubicBezTo>
                      <a:pt x="49" y="3"/>
                      <a:pt x="47" y="4"/>
                      <a:pt x="46" y="4"/>
                    </a:cubicBezTo>
                    <a:cubicBezTo>
                      <a:pt x="43" y="4"/>
                      <a:pt x="41" y="3"/>
                      <a:pt x="38" y="3"/>
                    </a:cubicBezTo>
                    <a:cubicBezTo>
                      <a:pt x="36" y="2"/>
                      <a:pt x="35" y="0"/>
                      <a:pt x="33" y="0"/>
                    </a:cubicBezTo>
                    <a:cubicBezTo>
                      <a:pt x="31" y="0"/>
                      <a:pt x="31" y="3"/>
                      <a:pt x="30" y="4"/>
                    </a:cubicBezTo>
                    <a:cubicBezTo>
                      <a:pt x="29" y="4"/>
                      <a:pt x="29" y="5"/>
                      <a:pt x="28" y="6"/>
                    </a:cubicBezTo>
                    <a:cubicBezTo>
                      <a:pt x="27" y="7"/>
                      <a:pt x="25" y="6"/>
                      <a:pt x="24" y="7"/>
                    </a:cubicBezTo>
                    <a:cubicBezTo>
                      <a:pt x="22" y="9"/>
                      <a:pt x="21" y="11"/>
                      <a:pt x="20" y="12"/>
                    </a:cubicBezTo>
                    <a:cubicBezTo>
                      <a:pt x="18" y="14"/>
                      <a:pt x="17" y="16"/>
                      <a:pt x="16" y="19"/>
                    </a:cubicBezTo>
                    <a:cubicBezTo>
                      <a:pt x="15" y="21"/>
                      <a:pt x="16" y="24"/>
                      <a:pt x="15" y="26"/>
                    </a:cubicBezTo>
                    <a:cubicBezTo>
                      <a:pt x="14" y="27"/>
                      <a:pt x="12" y="26"/>
                      <a:pt x="12" y="27"/>
                    </a:cubicBezTo>
                    <a:cubicBezTo>
                      <a:pt x="11" y="28"/>
                      <a:pt x="13" y="30"/>
                      <a:pt x="12" y="31"/>
                    </a:cubicBezTo>
                    <a:cubicBezTo>
                      <a:pt x="11" y="33"/>
                      <a:pt x="8" y="33"/>
                      <a:pt x="7" y="33"/>
                    </a:cubicBezTo>
                    <a:cubicBezTo>
                      <a:pt x="5" y="34"/>
                      <a:pt x="2" y="34"/>
                      <a:pt x="0" y="35"/>
                    </a:cubicBezTo>
                    <a:cubicBezTo>
                      <a:pt x="1" y="37"/>
                      <a:pt x="2" y="39"/>
                      <a:pt x="3" y="40"/>
                    </a:cubicBezTo>
                    <a:cubicBezTo>
                      <a:pt x="4" y="42"/>
                      <a:pt x="5" y="42"/>
                      <a:pt x="6" y="44"/>
                    </a:cubicBezTo>
                    <a:cubicBezTo>
                      <a:pt x="7" y="45"/>
                      <a:pt x="7" y="47"/>
                      <a:pt x="8" y="49"/>
                    </a:cubicBezTo>
                    <a:cubicBezTo>
                      <a:pt x="10" y="51"/>
                      <a:pt x="13" y="51"/>
                      <a:pt x="15" y="53"/>
                    </a:cubicBezTo>
                    <a:cubicBezTo>
                      <a:pt x="16" y="54"/>
                      <a:pt x="13" y="57"/>
                      <a:pt x="15" y="59"/>
                    </a:cubicBezTo>
                    <a:cubicBezTo>
                      <a:pt x="16" y="61"/>
                      <a:pt x="19" y="61"/>
                      <a:pt x="21" y="62"/>
                    </a:cubicBezTo>
                    <a:cubicBezTo>
                      <a:pt x="22" y="62"/>
                      <a:pt x="23" y="64"/>
                      <a:pt x="25" y="64"/>
                    </a:cubicBezTo>
                    <a:cubicBezTo>
                      <a:pt x="26" y="64"/>
                      <a:pt x="25" y="61"/>
                      <a:pt x="26" y="61"/>
                    </a:cubicBezTo>
                    <a:cubicBezTo>
                      <a:pt x="28" y="61"/>
                      <a:pt x="29" y="62"/>
                      <a:pt x="29" y="63"/>
                    </a:cubicBezTo>
                    <a:cubicBezTo>
                      <a:pt x="30" y="64"/>
                      <a:pt x="28" y="64"/>
                      <a:pt x="27" y="65"/>
                    </a:cubicBezTo>
                    <a:cubicBezTo>
                      <a:pt x="27" y="66"/>
                      <a:pt x="28" y="66"/>
                      <a:pt x="28" y="67"/>
                    </a:cubicBezTo>
                    <a:cubicBezTo>
                      <a:pt x="30" y="69"/>
                      <a:pt x="31" y="69"/>
                      <a:pt x="32" y="71"/>
                    </a:cubicBezTo>
                    <a:cubicBezTo>
                      <a:pt x="32" y="72"/>
                      <a:pt x="29" y="74"/>
                      <a:pt x="30" y="75"/>
                    </a:cubicBezTo>
                    <a:cubicBezTo>
                      <a:pt x="32" y="76"/>
                      <a:pt x="35" y="74"/>
                      <a:pt x="37" y="74"/>
                    </a:cubicBezTo>
                    <a:cubicBezTo>
                      <a:pt x="42" y="74"/>
                      <a:pt x="46" y="75"/>
                      <a:pt x="50" y="75"/>
                    </a:cubicBezTo>
                    <a:cubicBezTo>
                      <a:pt x="52" y="76"/>
                      <a:pt x="55" y="76"/>
                      <a:pt x="58" y="76"/>
                    </a:cubicBezTo>
                    <a:cubicBezTo>
                      <a:pt x="62" y="76"/>
                      <a:pt x="66" y="75"/>
                      <a:pt x="70" y="74"/>
                    </a:cubicBezTo>
                    <a:cubicBezTo>
                      <a:pt x="72" y="73"/>
                      <a:pt x="72" y="71"/>
                      <a:pt x="74" y="71"/>
                    </a:cubicBezTo>
                    <a:cubicBezTo>
                      <a:pt x="76" y="70"/>
                      <a:pt x="78" y="70"/>
                      <a:pt x="80" y="70"/>
                    </a:cubicBezTo>
                    <a:cubicBezTo>
                      <a:pt x="82" y="70"/>
                      <a:pt x="84" y="70"/>
                      <a:pt x="85" y="70"/>
                    </a:cubicBezTo>
                    <a:cubicBezTo>
                      <a:pt x="87" y="70"/>
                      <a:pt x="88" y="71"/>
                      <a:pt x="90" y="72"/>
                    </a:cubicBezTo>
                    <a:cubicBezTo>
                      <a:pt x="92" y="72"/>
                      <a:pt x="94" y="72"/>
                      <a:pt x="96" y="73"/>
                    </a:cubicBezTo>
                    <a:cubicBezTo>
                      <a:pt x="97" y="73"/>
                      <a:pt x="98" y="74"/>
                      <a:pt x="99" y="75"/>
                    </a:cubicBezTo>
                    <a:cubicBezTo>
                      <a:pt x="100" y="75"/>
                      <a:pt x="101" y="75"/>
                      <a:pt x="102" y="75"/>
                    </a:cubicBezTo>
                    <a:cubicBezTo>
                      <a:pt x="102" y="72"/>
                      <a:pt x="102" y="70"/>
                      <a:pt x="102" y="68"/>
                    </a:cubicBezTo>
                    <a:cubicBezTo>
                      <a:pt x="102" y="66"/>
                      <a:pt x="105" y="65"/>
                      <a:pt x="104" y="64"/>
                    </a:cubicBezTo>
                    <a:cubicBezTo>
                      <a:pt x="104" y="62"/>
                      <a:pt x="101" y="62"/>
                      <a:pt x="101" y="60"/>
                    </a:cubicBezTo>
                    <a:cubicBezTo>
                      <a:pt x="101" y="58"/>
                      <a:pt x="103" y="56"/>
                      <a:pt x="105" y="55"/>
                    </a:cubicBezTo>
                    <a:cubicBezTo>
                      <a:pt x="106" y="55"/>
                      <a:pt x="108" y="55"/>
                      <a:pt x="108" y="56"/>
                    </a:cubicBezTo>
                    <a:cubicBezTo>
                      <a:pt x="109" y="58"/>
                      <a:pt x="105" y="61"/>
                      <a:pt x="107" y="62"/>
                    </a:cubicBezTo>
                    <a:cubicBezTo>
                      <a:pt x="109" y="63"/>
                      <a:pt x="113" y="62"/>
                      <a:pt x="114" y="60"/>
                    </a:cubicBezTo>
                    <a:cubicBezTo>
                      <a:pt x="116" y="58"/>
                      <a:pt x="114" y="55"/>
                      <a:pt x="114" y="53"/>
                    </a:cubicBezTo>
                    <a:close/>
                  </a:path>
                </a:pathLst>
              </a:custGeom>
              <a:solidFill>
                <a:srgbClr val="DDDDDD"/>
              </a:solidFill>
              <a:ln w="3175" cap="rnd">
                <a:solidFill>
                  <a:schemeClr val="bg1"/>
                </a:solidFill>
                <a:round/>
                <a:headEnd/>
                <a:tailEnd/>
              </a:ln>
            </p:spPr>
            <p:txBody>
              <a:bodyPr/>
              <a:lstStyle/>
              <a:p>
                <a:endParaRPr lang="fr-FR"/>
              </a:p>
            </p:txBody>
          </p:sp>
          <p:sp>
            <p:nvSpPr>
              <p:cNvPr id="9252" name="Freeform 34"/>
              <p:cNvSpPr>
                <a:spLocks noChangeAspect="1"/>
              </p:cNvSpPr>
              <p:nvPr/>
            </p:nvSpPr>
            <p:spPr bwMode="auto">
              <a:xfrm>
                <a:off x="3638" y="2748"/>
                <a:ext cx="208" cy="282"/>
              </a:xfrm>
              <a:custGeom>
                <a:avLst/>
                <a:gdLst>
                  <a:gd name="T0" fmla="*/ 714920087 w 43"/>
                  <a:gd name="T1" fmla="*/ 2081810736 h 58"/>
                  <a:gd name="T2" fmla="*/ 883033251 w 43"/>
                  <a:gd name="T3" fmla="*/ 1867536224 h 58"/>
                  <a:gd name="T4" fmla="*/ 1016454736 w 43"/>
                  <a:gd name="T5" fmla="*/ 1579262441 h 58"/>
                  <a:gd name="T6" fmla="*/ 1052710419 w 43"/>
                  <a:gd name="T7" fmla="*/ 1328493638 h 58"/>
                  <a:gd name="T8" fmla="*/ 1220887357 w 43"/>
                  <a:gd name="T9" fmla="*/ 1365050163 h 58"/>
                  <a:gd name="T10" fmla="*/ 1423833059 w 43"/>
                  <a:gd name="T11" fmla="*/ 1365050163 h 58"/>
                  <a:gd name="T12" fmla="*/ 1423833059 w 43"/>
                  <a:gd name="T13" fmla="*/ 1114602178 h 58"/>
                  <a:gd name="T14" fmla="*/ 1255641571 w 43"/>
                  <a:gd name="T15" fmla="*/ 1041507175 h 58"/>
                  <a:gd name="T16" fmla="*/ 1220887357 w 43"/>
                  <a:gd name="T17" fmla="*/ 789471900 h 58"/>
                  <a:gd name="T18" fmla="*/ 1087464634 w 43"/>
                  <a:gd name="T19" fmla="*/ 613347271 h 58"/>
                  <a:gd name="T20" fmla="*/ 1052710419 w 43"/>
                  <a:gd name="T21" fmla="*/ 361300794 h 58"/>
                  <a:gd name="T22" fmla="*/ 813509962 w 43"/>
                  <a:gd name="T23" fmla="*/ 288588300 h 58"/>
                  <a:gd name="T24" fmla="*/ 714920087 w 43"/>
                  <a:gd name="T25" fmla="*/ 288588300 h 58"/>
                  <a:gd name="T26" fmla="*/ 371058711 w 43"/>
                  <a:gd name="T27" fmla="*/ 36552898 h 58"/>
                  <a:gd name="T28" fmla="*/ 168177634 w 43"/>
                  <a:gd name="T29" fmla="*/ 74310112 h 58"/>
                  <a:gd name="T30" fmla="*/ 34767497 w 43"/>
                  <a:gd name="T31" fmla="*/ 74310112 h 58"/>
                  <a:gd name="T32" fmla="*/ 0 w 43"/>
                  <a:gd name="T33" fmla="*/ 250434993 h 58"/>
                  <a:gd name="T34" fmla="*/ 168177634 w 43"/>
                  <a:gd name="T35" fmla="*/ 324812804 h 58"/>
                  <a:gd name="T36" fmla="*/ 308722430 w 43"/>
                  <a:gd name="T37" fmla="*/ 678608667 h 58"/>
                  <a:gd name="T38" fmla="*/ 575489784 w 43"/>
                  <a:gd name="T39" fmla="*/ 1003750147 h 58"/>
                  <a:gd name="T40" fmla="*/ 778742127 w 43"/>
                  <a:gd name="T41" fmla="*/ 1328493638 h 58"/>
                  <a:gd name="T42" fmla="*/ 645398192 w 43"/>
                  <a:gd name="T43" fmla="*/ 1653638852 h 58"/>
                  <a:gd name="T44" fmla="*/ 714920087 w 43"/>
                  <a:gd name="T45" fmla="*/ 2081810736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58"/>
                  <a:gd name="T71" fmla="*/ 43 w 43"/>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58">
                    <a:moveTo>
                      <a:pt x="21" y="58"/>
                    </a:moveTo>
                    <a:cubicBezTo>
                      <a:pt x="23" y="56"/>
                      <a:pt x="25" y="54"/>
                      <a:pt x="26" y="52"/>
                    </a:cubicBezTo>
                    <a:cubicBezTo>
                      <a:pt x="28" y="49"/>
                      <a:pt x="29" y="47"/>
                      <a:pt x="30" y="44"/>
                    </a:cubicBezTo>
                    <a:cubicBezTo>
                      <a:pt x="31" y="41"/>
                      <a:pt x="29" y="38"/>
                      <a:pt x="31" y="37"/>
                    </a:cubicBezTo>
                    <a:cubicBezTo>
                      <a:pt x="32" y="35"/>
                      <a:pt x="35" y="38"/>
                      <a:pt x="36" y="38"/>
                    </a:cubicBezTo>
                    <a:cubicBezTo>
                      <a:pt x="38" y="38"/>
                      <a:pt x="41" y="39"/>
                      <a:pt x="42" y="38"/>
                    </a:cubicBezTo>
                    <a:cubicBezTo>
                      <a:pt x="43" y="36"/>
                      <a:pt x="43" y="33"/>
                      <a:pt x="42" y="31"/>
                    </a:cubicBezTo>
                    <a:cubicBezTo>
                      <a:pt x="41" y="30"/>
                      <a:pt x="38" y="30"/>
                      <a:pt x="37" y="29"/>
                    </a:cubicBezTo>
                    <a:cubicBezTo>
                      <a:pt x="36" y="27"/>
                      <a:pt x="37" y="24"/>
                      <a:pt x="36" y="22"/>
                    </a:cubicBezTo>
                    <a:cubicBezTo>
                      <a:pt x="35" y="20"/>
                      <a:pt x="33" y="19"/>
                      <a:pt x="32" y="17"/>
                    </a:cubicBezTo>
                    <a:cubicBezTo>
                      <a:pt x="31" y="15"/>
                      <a:pt x="32" y="12"/>
                      <a:pt x="31" y="10"/>
                    </a:cubicBezTo>
                    <a:cubicBezTo>
                      <a:pt x="29" y="8"/>
                      <a:pt x="26" y="8"/>
                      <a:pt x="24" y="8"/>
                    </a:cubicBezTo>
                    <a:cubicBezTo>
                      <a:pt x="23" y="7"/>
                      <a:pt x="22" y="8"/>
                      <a:pt x="21" y="8"/>
                    </a:cubicBezTo>
                    <a:cubicBezTo>
                      <a:pt x="17" y="6"/>
                      <a:pt x="15" y="2"/>
                      <a:pt x="11" y="1"/>
                    </a:cubicBezTo>
                    <a:cubicBezTo>
                      <a:pt x="9" y="0"/>
                      <a:pt x="7" y="2"/>
                      <a:pt x="5" y="2"/>
                    </a:cubicBezTo>
                    <a:cubicBezTo>
                      <a:pt x="3" y="3"/>
                      <a:pt x="2" y="2"/>
                      <a:pt x="1" y="2"/>
                    </a:cubicBezTo>
                    <a:cubicBezTo>
                      <a:pt x="0" y="3"/>
                      <a:pt x="1" y="5"/>
                      <a:pt x="0" y="7"/>
                    </a:cubicBezTo>
                    <a:cubicBezTo>
                      <a:pt x="2" y="7"/>
                      <a:pt x="4" y="7"/>
                      <a:pt x="5" y="9"/>
                    </a:cubicBezTo>
                    <a:cubicBezTo>
                      <a:pt x="7" y="12"/>
                      <a:pt x="7" y="16"/>
                      <a:pt x="9" y="19"/>
                    </a:cubicBezTo>
                    <a:cubicBezTo>
                      <a:pt x="11" y="22"/>
                      <a:pt x="15" y="25"/>
                      <a:pt x="17" y="28"/>
                    </a:cubicBezTo>
                    <a:cubicBezTo>
                      <a:pt x="19" y="31"/>
                      <a:pt x="22" y="34"/>
                      <a:pt x="23" y="37"/>
                    </a:cubicBezTo>
                    <a:cubicBezTo>
                      <a:pt x="23" y="40"/>
                      <a:pt x="20" y="43"/>
                      <a:pt x="19" y="46"/>
                    </a:cubicBezTo>
                    <a:cubicBezTo>
                      <a:pt x="19" y="50"/>
                      <a:pt x="20" y="53"/>
                      <a:pt x="21" y="58"/>
                    </a:cubicBezTo>
                    <a:close/>
                  </a:path>
                </a:pathLst>
              </a:custGeom>
              <a:solidFill>
                <a:srgbClr val="EAEAEA"/>
              </a:solidFill>
              <a:ln w="3175" cap="rnd">
                <a:solidFill>
                  <a:schemeClr val="bg1"/>
                </a:solidFill>
                <a:round/>
                <a:headEnd/>
                <a:tailEnd/>
              </a:ln>
            </p:spPr>
            <p:txBody>
              <a:bodyPr/>
              <a:lstStyle/>
              <a:p>
                <a:endParaRPr lang="fr-FR"/>
              </a:p>
            </p:txBody>
          </p:sp>
          <p:sp>
            <p:nvSpPr>
              <p:cNvPr id="9253" name="Freeform 35"/>
              <p:cNvSpPr>
                <a:spLocks noChangeAspect="1"/>
              </p:cNvSpPr>
              <p:nvPr/>
            </p:nvSpPr>
            <p:spPr bwMode="auto">
              <a:xfrm>
                <a:off x="3377" y="2414"/>
                <a:ext cx="1048" cy="685"/>
              </a:xfrm>
              <a:custGeom>
                <a:avLst/>
                <a:gdLst>
                  <a:gd name="T0" fmla="*/ 2147483647 w 214"/>
                  <a:gd name="T1" fmla="*/ 2147483647 h 140"/>
                  <a:gd name="T2" fmla="*/ 2147483647 w 214"/>
                  <a:gd name="T3" fmla="*/ 2147483647 h 140"/>
                  <a:gd name="T4" fmla="*/ 2147483647 w 214"/>
                  <a:gd name="T5" fmla="*/ 2147483647 h 140"/>
                  <a:gd name="T6" fmla="*/ 2147483647 w 214"/>
                  <a:gd name="T7" fmla="*/ 2147483647 h 140"/>
                  <a:gd name="T8" fmla="*/ 2147483647 w 214"/>
                  <a:gd name="T9" fmla="*/ 2147483647 h 140"/>
                  <a:gd name="T10" fmla="*/ 2147483647 w 214"/>
                  <a:gd name="T11" fmla="*/ 2147483647 h 140"/>
                  <a:gd name="T12" fmla="*/ 2147483647 w 214"/>
                  <a:gd name="T13" fmla="*/ 2147483647 h 140"/>
                  <a:gd name="T14" fmla="*/ 2147483647 w 214"/>
                  <a:gd name="T15" fmla="*/ 2147483647 h 140"/>
                  <a:gd name="T16" fmla="*/ 2147483647 w 214"/>
                  <a:gd name="T17" fmla="*/ 2147483647 h 140"/>
                  <a:gd name="T18" fmla="*/ 2147483647 w 214"/>
                  <a:gd name="T19" fmla="*/ 2147483647 h 140"/>
                  <a:gd name="T20" fmla="*/ 2147483647 w 214"/>
                  <a:gd name="T21" fmla="*/ 2147483647 h 140"/>
                  <a:gd name="T22" fmla="*/ 2147483647 w 214"/>
                  <a:gd name="T23" fmla="*/ 2147483647 h 140"/>
                  <a:gd name="T24" fmla="*/ 2147483647 w 214"/>
                  <a:gd name="T25" fmla="*/ 2147483647 h 140"/>
                  <a:gd name="T26" fmla="*/ 2147483647 w 214"/>
                  <a:gd name="T27" fmla="*/ 2147483647 h 140"/>
                  <a:gd name="T28" fmla="*/ 2147483647 w 214"/>
                  <a:gd name="T29" fmla="*/ 2147483647 h 140"/>
                  <a:gd name="T30" fmla="*/ 2147483647 w 214"/>
                  <a:gd name="T31" fmla="*/ 2147483647 h 140"/>
                  <a:gd name="T32" fmla="*/ 2147483647 w 214"/>
                  <a:gd name="T33" fmla="*/ 2147483647 h 140"/>
                  <a:gd name="T34" fmla="*/ 2147483647 w 214"/>
                  <a:gd name="T35" fmla="*/ 2147483647 h 140"/>
                  <a:gd name="T36" fmla="*/ 2147483647 w 214"/>
                  <a:gd name="T37" fmla="*/ 2147483647 h 140"/>
                  <a:gd name="T38" fmla="*/ 2147483647 w 214"/>
                  <a:gd name="T39" fmla="*/ 2147483647 h 140"/>
                  <a:gd name="T40" fmla="*/ 2147483647 w 214"/>
                  <a:gd name="T41" fmla="*/ 2147483647 h 140"/>
                  <a:gd name="T42" fmla="*/ 2147483647 w 214"/>
                  <a:gd name="T43" fmla="*/ 2147483647 h 140"/>
                  <a:gd name="T44" fmla="*/ 2147483647 w 214"/>
                  <a:gd name="T45" fmla="*/ 2147483647 h 140"/>
                  <a:gd name="T46" fmla="*/ 2094691185 w 214"/>
                  <a:gd name="T47" fmla="*/ 2147483647 h 140"/>
                  <a:gd name="T48" fmla="*/ 1744710843 w 214"/>
                  <a:gd name="T49" fmla="*/ 2147483647 h 140"/>
                  <a:gd name="T50" fmla="*/ 1126073681 w 214"/>
                  <a:gd name="T51" fmla="*/ 2147483647 h 140"/>
                  <a:gd name="T52" fmla="*/ 468134689 w 214"/>
                  <a:gd name="T53" fmla="*/ 2147483647 h 140"/>
                  <a:gd name="T54" fmla="*/ 191238280 w 214"/>
                  <a:gd name="T55" fmla="*/ 2147483647 h 140"/>
                  <a:gd name="T56" fmla="*/ 0 w 214"/>
                  <a:gd name="T57" fmla="*/ 2147483647 h 140"/>
                  <a:gd name="T58" fmla="*/ 118074933 w 214"/>
                  <a:gd name="T59" fmla="*/ 2147483647 h 140"/>
                  <a:gd name="T60" fmla="*/ 309313958 w 214"/>
                  <a:gd name="T61" fmla="*/ 2147483647 h 140"/>
                  <a:gd name="T62" fmla="*/ 191238280 w 214"/>
                  <a:gd name="T63" fmla="*/ 1886779461 h 140"/>
                  <a:gd name="T64" fmla="*/ 777709961 w 214"/>
                  <a:gd name="T65" fmla="*/ 1423953267 h 140"/>
                  <a:gd name="T66" fmla="*/ 816428046 w 214"/>
                  <a:gd name="T67" fmla="*/ 1117161394 h 140"/>
                  <a:gd name="T68" fmla="*/ 857163304 w 214"/>
                  <a:gd name="T69" fmla="*/ 652334688 h 140"/>
                  <a:gd name="T70" fmla="*/ 1594208840 w 214"/>
                  <a:gd name="T71" fmla="*/ 424421588 h 140"/>
                  <a:gd name="T72" fmla="*/ 2147483647 w 214"/>
                  <a:gd name="T73" fmla="*/ 652334688 h 140"/>
                  <a:gd name="T74" fmla="*/ 2147483647 w 214"/>
                  <a:gd name="T75" fmla="*/ 692740276 h 140"/>
                  <a:gd name="T76" fmla="*/ 2147483647 w 214"/>
                  <a:gd name="T77" fmla="*/ 692740276 h 140"/>
                  <a:gd name="T78" fmla="*/ 2147483647 w 214"/>
                  <a:gd name="T79" fmla="*/ 307137974 h 140"/>
                  <a:gd name="T80" fmla="*/ 2147483647 w 214"/>
                  <a:gd name="T81" fmla="*/ 117283809 h 140"/>
                  <a:gd name="T82" fmla="*/ 2147483647 w 214"/>
                  <a:gd name="T83" fmla="*/ 307137974 h 140"/>
                  <a:gd name="T84" fmla="*/ 2147483647 w 214"/>
                  <a:gd name="T85" fmla="*/ 810027882 h 140"/>
                  <a:gd name="T86" fmla="*/ 2147483647 w 214"/>
                  <a:gd name="T87" fmla="*/ 1423953267 h 140"/>
                  <a:gd name="T88" fmla="*/ 2147483647 w 214"/>
                  <a:gd name="T89" fmla="*/ 1541170103 h 140"/>
                  <a:gd name="T90" fmla="*/ 2147483647 w 214"/>
                  <a:gd name="T91" fmla="*/ 1807900062 h 140"/>
                  <a:gd name="T92" fmla="*/ 2147483647 w 214"/>
                  <a:gd name="T93" fmla="*/ 2147483647 h 140"/>
                  <a:gd name="T94" fmla="*/ 2147483647 w 214"/>
                  <a:gd name="T95" fmla="*/ 2147483647 h 140"/>
                  <a:gd name="T96" fmla="*/ 2147483647 w 214"/>
                  <a:gd name="T97" fmla="*/ 2147483647 h 140"/>
                  <a:gd name="T98" fmla="*/ 2147483647 w 214"/>
                  <a:gd name="T99" fmla="*/ 2147483647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4"/>
                  <a:gd name="T151" fmla="*/ 0 h 140"/>
                  <a:gd name="T152" fmla="*/ 214 w 214"/>
                  <a:gd name="T153" fmla="*/ 140 h 1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4" h="140">
                    <a:moveTo>
                      <a:pt x="195" y="95"/>
                    </a:moveTo>
                    <a:cubicBezTo>
                      <a:pt x="194" y="94"/>
                      <a:pt x="193" y="93"/>
                      <a:pt x="191" y="92"/>
                    </a:cubicBezTo>
                    <a:cubicBezTo>
                      <a:pt x="190" y="92"/>
                      <a:pt x="188" y="93"/>
                      <a:pt x="186" y="94"/>
                    </a:cubicBezTo>
                    <a:cubicBezTo>
                      <a:pt x="184" y="95"/>
                      <a:pt x="183" y="96"/>
                      <a:pt x="181" y="97"/>
                    </a:cubicBezTo>
                    <a:cubicBezTo>
                      <a:pt x="178" y="99"/>
                      <a:pt x="176" y="100"/>
                      <a:pt x="173" y="101"/>
                    </a:cubicBezTo>
                    <a:cubicBezTo>
                      <a:pt x="170" y="102"/>
                      <a:pt x="167" y="101"/>
                      <a:pt x="164" y="102"/>
                    </a:cubicBezTo>
                    <a:cubicBezTo>
                      <a:pt x="163" y="102"/>
                      <a:pt x="162" y="105"/>
                      <a:pt x="160" y="106"/>
                    </a:cubicBezTo>
                    <a:cubicBezTo>
                      <a:pt x="159" y="106"/>
                      <a:pt x="159" y="103"/>
                      <a:pt x="158" y="103"/>
                    </a:cubicBezTo>
                    <a:cubicBezTo>
                      <a:pt x="156" y="104"/>
                      <a:pt x="154" y="106"/>
                      <a:pt x="154" y="108"/>
                    </a:cubicBezTo>
                    <a:cubicBezTo>
                      <a:pt x="153" y="110"/>
                      <a:pt x="156" y="112"/>
                      <a:pt x="155" y="114"/>
                    </a:cubicBezTo>
                    <a:cubicBezTo>
                      <a:pt x="154" y="116"/>
                      <a:pt x="153" y="111"/>
                      <a:pt x="152" y="111"/>
                    </a:cubicBezTo>
                    <a:cubicBezTo>
                      <a:pt x="148" y="109"/>
                      <a:pt x="145" y="107"/>
                      <a:pt x="141" y="107"/>
                    </a:cubicBezTo>
                    <a:cubicBezTo>
                      <a:pt x="140" y="107"/>
                      <a:pt x="142" y="110"/>
                      <a:pt x="143" y="111"/>
                    </a:cubicBezTo>
                    <a:cubicBezTo>
                      <a:pt x="145" y="113"/>
                      <a:pt x="148" y="114"/>
                      <a:pt x="151" y="116"/>
                    </a:cubicBezTo>
                    <a:cubicBezTo>
                      <a:pt x="153" y="117"/>
                      <a:pt x="155" y="119"/>
                      <a:pt x="157" y="121"/>
                    </a:cubicBezTo>
                    <a:cubicBezTo>
                      <a:pt x="158" y="123"/>
                      <a:pt x="160" y="125"/>
                      <a:pt x="162" y="126"/>
                    </a:cubicBezTo>
                    <a:cubicBezTo>
                      <a:pt x="164" y="126"/>
                      <a:pt x="166" y="124"/>
                      <a:pt x="167" y="123"/>
                    </a:cubicBezTo>
                    <a:cubicBezTo>
                      <a:pt x="169" y="123"/>
                      <a:pt x="171" y="123"/>
                      <a:pt x="172" y="123"/>
                    </a:cubicBezTo>
                    <a:cubicBezTo>
                      <a:pt x="174" y="123"/>
                      <a:pt x="176" y="123"/>
                      <a:pt x="176" y="125"/>
                    </a:cubicBezTo>
                    <a:cubicBezTo>
                      <a:pt x="177" y="126"/>
                      <a:pt x="176" y="127"/>
                      <a:pt x="175" y="128"/>
                    </a:cubicBezTo>
                    <a:cubicBezTo>
                      <a:pt x="172" y="130"/>
                      <a:pt x="170" y="131"/>
                      <a:pt x="167" y="131"/>
                    </a:cubicBezTo>
                    <a:cubicBezTo>
                      <a:pt x="166" y="131"/>
                      <a:pt x="164" y="128"/>
                      <a:pt x="163" y="128"/>
                    </a:cubicBezTo>
                    <a:cubicBezTo>
                      <a:pt x="161" y="129"/>
                      <a:pt x="161" y="131"/>
                      <a:pt x="160" y="132"/>
                    </a:cubicBezTo>
                    <a:cubicBezTo>
                      <a:pt x="158" y="133"/>
                      <a:pt x="155" y="133"/>
                      <a:pt x="153" y="134"/>
                    </a:cubicBezTo>
                    <a:cubicBezTo>
                      <a:pt x="150" y="135"/>
                      <a:pt x="149" y="139"/>
                      <a:pt x="146" y="139"/>
                    </a:cubicBezTo>
                    <a:cubicBezTo>
                      <a:pt x="144" y="140"/>
                      <a:pt x="140" y="139"/>
                      <a:pt x="139" y="137"/>
                    </a:cubicBezTo>
                    <a:cubicBezTo>
                      <a:pt x="137" y="134"/>
                      <a:pt x="140" y="130"/>
                      <a:pt x="138" y="127"/>
                    </a:cubicBezTo>
                    <a:cubicBezTo>
                      <a:pt x="135" y="124"/>
                      <a:pt x="126" y="128"/>
                      <a:pt x="126" y="123"/>
                    </a:cubicBezTo>
                    <a:cubicBezTo>
                      <a:pt x="127" y="118"/>
                      <a:pt x="136" y="119"/>
                      <a:pt x="140" y="115"/>
                    </a:cubicBezTo>
                    <a:cubicBezTo>
                      <a:pt x="141" y="115"/>
                      <a:pt x="141" y="113"/>
                      <a:pt x="140" y="112"/>
                    </a:cubicBezTo>
                    <a:cubicBezTo>
                      <a:pt x="139" y="111"/>
                      <a:pt x="137" y="110"/>
                      <a:pt x="135" y="110"/>
                    </a:cubicBezTo>
                    <a:cubicBezTo>
                      <a:pt x="133" y="110"/>
                      <a:pt x="130" y="111"/>
                      <a:pt x="127" y="111"/>
                    </a:cubicBezTo>
                    <a:cubicBezTo>
                      <a:pt x="126" y="111"/>
                      <a:pt x="124" y="110"/>
                      <a:pt x="122" y="109"/>
                    </a:cubicBezTo>
                    <a:cubicBezTo>
                      <a:pt x="120" y="109"/>
                      <a:pt x="117" y="110"/>
                      <a:pt x="116" y="108"/>
                    </a:cubicBezTo>
                    <a:cubicBezTo>
                      <a:pt x="115" y="106"/>
                      <a:pt x="120" y="106"/>
                      <a:pt x="120" y="105"/>
                    </a:cubicBezTo>
                    <a:cubicBezTo>
                      <a:pt x="119" y="103"/>
                      <a:pt x="117" y="105"/>
                      <a:pt x="115" y="104"/>
                    </a:cubicBezTo>
                    <a:cubicBezTo>
                      <a:pt x="114" y="104"/>
                      <a:pt x="111" y="103"/>
                      <a:pt x="112" y="102"/>
                    </a:cubicBezTo>
                    <a:cubicBezTo>
                      <a:pt x="113" y="101"/>
                      <a:pt x="115" y="102"/>
                      <a:pt x="117" y="102"/>
                    </a:cubicBezTo>
                    <a:cubicBezTo>
                      <a:pt x="118" y="102"/>
                      <a:pt x="119" y="104"/>
                      <a:pt x="121" y="104"/>
                    </a:cubicBezTo>
                    <a:cubicBezTo>
                      <a:pt x="122" y="104"/>
                      <a:pt x="124" y="103"/>
                      <a:pt x="124" y="102"/>
                    </a:cubicBezTo>
                    <a:cubicBezTo>
                      <a:pt x="123" y="100"/>
                      <a:pt x="121" y="100"/>
                      <a:pt x="119" y="100"/>
                    </a:cubicBezTo>
                    <a:cubicBezTo>
                      <a:pt x="115" y="99"/>
                      <a:pt x="112" y="99"/>
                      <a:pt x="108" y="99"/>
                    </a:cubicBezTo>
                    <a:cubicBezTo>
                      <a:pt x="106" y="99"/>
                      <a:pt x="104" y="100"/>
                      <a:pt x="103" y="101"/>
                    </a:cubicBezTo>
                    <a:cubicBezTo>
                      <a:pt x="101" y="102"/>
                      <a:pt x="102" y="105"/>
                      <a:pt x="101" y="106"/>
                    </a:cubicBezTo>
                    <a:cubicBezTo>
                      <a:pt x="100" y="107"/>
                      <a:pt x="98" y="105"/>
                      <a:pt x="97" y="106"/>
                    </a:cubicBezTo>
                    <a:cubicBezTo>
                      <a:pt x="96" y="106"/>
                      <a:pt x="96" y="107"/>
                      <a:pt x="96" y="107"/>
                    </a:cubicBezTo>
                    <a:cubicBezTo>
                      <a:pt x="97" y="108"/>
                      <a:pt x="98" y="108"/>
                      <a:pt x="98" y="109"/>
                    </a:cubicBezTo>
                    <a:cubicBezTo>
                      <a:pt x="99" y="110"/>
                      <a:pt x="98" y="111"/>
                      <a:pt x="98" y="112"/>
                    </a:cubicBezTo>
                    <a:cubicBezTo>
                      <a:pt x="97" y="114"/>
                      <a:pt x="96" y="115"/>
                      <a:pt x="95" y="117"/>
                    </a:cubicBezTo>
                    <a:cubicBezTo>
                      <a:pt x="94" y="118"/>
                      <a:pt x="95" y="121"/>
                      <a:pt x="93" y="121"/>
                    </a:cubicBezTo>
                    <a:cubicBezTo>
                      <a:pt x="92" y="121"/>
                      <a:pt x="93" y="117"/>
                      <a:pt x="91" y="117"/>
                    </a:cubicBezTo>
                    <a:cubicBezTo>
                      <a:pt x="90" y="117"/>
                      <a:pt x="91" y="120"/>
                      <a:pt x="91" y="122"/>
                    </a:cubicBezTo>
                    <a:cubicBezTo>
                      <a:pt x="91" y="124"/>
                      <a:pt x="92" y="126"/>
                      <a:pt x="93" y="128"/>
                    </a:cubicBezTo>
                    <a:cubicBezTo>
                      <a:pt x="91" y="127"/>
                      <a:pt x="90" y="124"/>
                      <a:pt x="87" y="124"/>
                    </a:cubicBezTo>
                    <a:cubicBezTo>
                      <a:pt x="85" y="124"/>
                      <a:pt x="85" y="127"/>
                      <a:pt x="83" y="127"/>
                    </a:cubicBezTo>
                    <a:cubicBezTo>
                      <a:pt x="81" y="128"/>
                      <a:pt x="80" y="128"/>
                      <a:pt x="78" y="128"/>
                    </a:cubicBezTo>
                    <a:cubicBezTo>
                      <a:pt x="76" y="128"/>
                      <a:pt x="75" y="126"/>
                      <a:pt x="74" y="126"/>
                    </a:cubicBezTo>
                    <a:cubicBezTo>
                      <a:pt x="76" y="124"/>
                      <a:pt x="78" y="122"/>
                      <a:pt x="79" y="120"/>
                    </a:cubicBezTo>
                    <a:cubicBezTo>
                      <a:pt x="81" y="117"/>
                      <a:pt x="82" y="115"/>
                      <a:pt x="83" y="112"/>
                    </a:cubicBezTo>
                    <a:cubicBezTo>
                      <a:pt x="84" y="109"/>
                      <a:pt x="82" y="106"/>
                      <a:pt x="84" y="105"/>
                    </a:cubicBezTo>
                    <a:cubicBezTo>
                      <a:pt x="85" y="103"/>
                      <a:pt x="88" y="106"/>
                      <a:pt x="89" y="106"/>
                    </a:cubicBezTo>
                    <a:cubicBezTo>
                      <a:pt x="91" y="106"/>
                      <a:pt x="94" y="107"/>
                      <a:pt x="95" y="106"/>
                    </a:cubicBezTo>
                    <a:cubicBezTo>
                      <a:pt x="96" y="104"/>
                      <a:pt x="96" y="101"/>
                      <a:pt x="95" y="99"/>
                    </a:cubicBezTo>
                    <a:cubicBezTo>
                      <a:pt x="94" y="98"/>
                      <a:pt x="91" y="98"/>
                      <a:pt x="90" y="97"/>
                    </a:cubicBezTo>
                    <a:cubicBezTo>
                      <a:pt x="89" y="95"/>
                      <a:pt x="90" y="92"/>
                      <a:pt x="89" y="90"/>
                    </a:cubicBezTo>
                    <a:cubicBezTo>
                      <a:pt x="88" y="88"/>
                      <a:pt x="86" y="87"/>
                      <a:pt x="85" y="85"/>
                    </a:cubicBezTo>
                    <a:cubicBezTo>
                      <a:pt x="84" y="83"/>
                      <a:pt x="85" y="80"/>
                      <a:pt x="84" y="78"/>
                    </a:cubicBezTo>
                    <a:cubicBezTo>
                      <a:pt x="82" y="76"/>
                      <a:pt x="79" y="76"/>
                      <a:pt x="77" y="76"/>
                    </a:cubicBezTo>
                    <a:cubicBezTo>
                      <a:pt x="76" y="75"/>
                      <a:pt x="75" y="76"/>
                      <a:pt x="74" y="76"/>
                    </a:cubicBezTo>
                    <a:cubicBezTo>
                      <a:pt x="70" y="74"/>
                      <a:pt x="68" y="70"/>
                      <a:pt x="64" y="69"/>
                    </a:cubicBezTo>
                    <a:cubicBezTo>
                      <a:pt x="62" y="68"/>
                      <a:pt x="60" y="70"/>
                      <a:pt x="58" y="70"/>
                    </a:cubicBezTo>
                    <a:cubicBezTo>
                      <a:pt x="56" y="71"/>
                      <a:pt x="55" y="70"/>
                      <a:pt x="54" y="70"/>
                    </a:cubicBezTo>
                    <a:cubicBezTo>
                      <a:pt x="53" y="71"/>
                      <a:pt x="54" y="73"/>
                      <a:pt x="53" y="75"/>
                    </a:cubicBezTo>
                    <a:cubicBezTo>
                      <a:pt x="52" y="75"/>
                      <a:pt x="50" y="75"/>
                      <a:pt x="49" y="76"/>
                    </a:cubicBezTo>
                    <a:cubicBezTo>
                      <a:pt x="47" y="76"/>
                      <a:pt x="46" y="77"/>
                      <a:pt x="45" y="77"/>
                    </a:cubicBezTo>
                    <a:cubicBezTo>
                      <a:pt x="42" y="78"/>
                      <a:pt x="39" y="77"/>
                      <a:pt x="37" y="78"/>
                    </a:cubicBezTo>
                    <a:cubicBezTo>
                      <a:pt x="35" y="79"/>
                      <a:pt x="35" y="82"/>
                      <a:pt x="33" y="83"/>
                    </a:cubicBezTo>
                    <a:cubicBezTo>
                      <a:pt x="32" y="83"/>
                      <a:pt x="31" y="80"/>
                      <a:pt x="29" y="79"/>
                    </a:cubicBezTo>
                    <a:cubicBezTo>
                      <a:pt x="28" y="78"/>
                      <a:pt x="26" y="79"/>
                      <a:pt x="25" y="79"/>
                    </a:cubicBezTo>
                    <a:cubicBezTo>
                      <a:pt x="22" y="79"/>
                      <a:pt x="20" y="78"/>
                      <a:pt x="17" y="78"/>
                    </a:cubicBezTo>
                    <a:cubicBezTo>
                      <a:pt x="15" y="77"/>
                      <a:pt x="14" y="75"/>
                      <a:pt x="12" y="75"/>
                    </a:cubicBezTo>
                    <a:cubicBezTo>
                      <a:pt x="10" y="75"/>
                      <a:pt x="10" y="78"/>
                      <a:pt x="9" y="79"/>
                    </a:cubicBezTo>
                    <a:cubicBezTo>
                      <a:pt x="9" y="78"/>
                      <a:pt x="9" y="77"/>
                      <a:pt x="9" y="76"/>
                    </a:cubicBezTo>
                    <a:cubicBezTo>
                      <a:pt x="8" y="76"/>
                      <a:pt x="6" y="76"/>
                      <a:pt x="5" y="76"/>
                    </a:cubicBezTo>
                    <a:cubicBezTo>
                      <a:pt x="5" y="75"/>
                      <a:pt x="5" y="74"/>
                      <a:pt x="5" y="74"/>
                    </a:cubicBezTo>
                    <a:cubicBezTo>
                      <a:pt x="4" y="73"/>
                      <a:pt x="3" y="73"/>
                      <a:pt x="3" y="72"/>
                    </a:cubicBezTo>
                    <a:cubicBezTo>
                      <a:pt x="2" y="72"/>
                      <a:pt x="1" y="71"/>
                      <a:pt x="0" y="70"/>
                    </a:cubicBezTo>
                    <a:cubicBezTo>
                      <a:pt x="0" y="69"/>
                      <a:pt x="0" y="68"/>
                      <a:pt x="0" y="67"/>
                    </a:cubicBezTo>
                    <a:cubicBezTo>
                      <a:pt x="0" y="66"/>
                      <a:pt x="1" y="65"/>
                      <a:pt x="2" y="64"/>
                    </a:cubicBezTo>
                    <a:cubicBezTo>
                      <a:pt x="2" y="63"/>
                      <a:pt x="2" y="61"/>
                      <a:pt x="3" y="60"/>
                    </a:cubicBezTo>
                    <a:cubicBezTo>
                      <a:pt x="3" y="60"/>
                      <a:pt x="4" y="59"/>
                      <a:pt x="5" y="58"/>
                    </a:cubicBezTo>
                    <a:cubicBezTo>
                      <a:pt x="6" y="59"/>
                      <a:pt x="7" y="60"/>
                      <a:pt x="8" y="59"/>
                    </a:cubicBezTo>
                    <a:cubicBezTo>
                      <a:pt x="9" y="59"/>
                      <a:pt x="9" y="58"/>
                      <a:pt x="8" y="57"/>
                    </a:cubicBezTo>
                    <a:cubicBezTo>
                      <a:pt x="8" y="57"/>
                      <a:pt x="6" y="57"/>
                      <a:pt x="6" y="56"/>
                    </a:cubicBezTo>
                    <a:cubicBezTo>
                      <a:pt x="5" y="55"/>
                      <a:pt x="7" y="53"/>
                      <a:pt x="6" y="52"/>
                    </a:cubicBezTo>
                    <a:cubicBezTo>
                      <a:pt x="6" y="51"/>
                      <a:pt x="5" y="50"/>
                      <a:pt x="5" y="49"/>
                    </a:cubicBezTo>
                    <a:cubicBezTo>
                      <a:pt x="7" y="46"/>
                      <a:pt x="9" y="43"/>
                      <a:pt x="11" y="41"/>
                    </a:cubicBezTo>
                    <a:cubicBezTo>
                      <a:pt x="13" y="39"/>
                      <a:pt x="15" y="40"/>
                      <a:pt x="17" y="39"/>
                    </a:cubicBezTo>
                    <a:cubicBezTo>
                      <a:pt x="18" y="38"/>
                      <a:pt x="19" y="38"/>
                      <a:pt x="20" y="37"/>
                    </a:cubicBezTo>
                    <a:cubicBezTo>
                      <a:pt x="21" y="36"/>
                      <a:pt x="22" y="35"/>
                      <a:pt x="22" y="34"/>
                    </a:cubicBezTo>
                    <a:cubicBezTo>
                      <a:pt x="22" y="32"/>
                      <a:pt x="19" y="31"/>
                      <a:pt x="18" y="29"/>
                    </a:cubicBezTo>
                    <a:cubicBezTo>
                      <a:pt x="18" y="29"/>
                      <a:pt x="22" y="30"/>
                      <a:pt x="21" y="29"/>
                    </a:cubicBezTo>
                    <a:cubicBezTo>
                      <a:pt x="20" y="27"/>
                      <a:pt x="17" y="26"/>
                      <a:pt x="16" y="24"/>
                    </a:cubicBezTo>
                    <a:cubicBezTo>
                      <a:pt x="15" y="22"/>
                      <a:pt x="16" y="19"/>
                      <a:pt x="16" y="16"/>
                    </a:cubicBezTo>
                    <a:cubicBezTo>
                      <a:pt x="18" y="16"/>
                      <a:pt x="21" y="18"/>
                      <a:pt x="22" y="17"/>
                    </a:cubicBezTo>
                    <a:cubicBezTo>
                      <a:pt x="24" y="16"/>
                      <a:pt x="22" y="12"/>
                      <a:pt x="24" y="11"/>
                    </a:cubicBezTo>
                    <a:cubicBezTo>
                      <a:pt x="26" y="9"/>
                      <a:pt x="28" y="10"/>
                      <a:pt x="31" y="11"/>
                    </a:cubicBezTo>
                    <a:cubicBezTo>
                      <a:pt x="34" y="11"/>
                      <a:pt x="38" y="11"/>
                      <a:pt x="41" y="11"/>
                    </a:cubicBezTo>
                    <a:cubicBezTo>
                      <a:pt x="43" y="12"/>
                      <a:pt x="45" y="13"/>
                      <a:pt x="47" y="13"/>
                    </a:cubicBezTo>
                    <a:cubicBezTo>
                      <a:pt x="49" y="13"/>
                      <a:pt x="51" y="12"/>
                      <a:pt x="53" y="13"/>
                    </a:cubicBezTo>
                    <a:cubicBezTo>
                      <a:pt x="56" y="14"/>
                      <a:pt x="59" y="15"/>
                      <a:pt x="61" y="17"/>
                    </a:cubicBezTo>
                    <a:cubicBezTo>
                      <a:pt x="62" y="17"/>
                      <a:pt x="63" y="19"/>
                      <a:pt x="64" y="19"/>
                    </a:cubicBezTo>
                    <a:cubicBezTo>
                      <a:pt x="66" y="19"/>
                      <a:pt x="68" y="17"/>
                      <a:pt x="70" y="17"/>
                    </a:cubicBezTo>
                    <a:cubicBezTo>
                      <a:pt x="72" y="17"/>
                      <a:pt x="73" y="18"/>
                      <a:pt x="75" y="18"/>
                    </a:cubicBezTo>
                    <a:cubicBezTo>
                      <a:pt x="77" y="18"/>
                      <a:pt x="78" y="17"/>
                      <a:pt x="80" y="17"/>
                    </a:cubicBezTo>
                    <a:cubicBezTo>
                      <a:pt x="82" y="17"/>
                      <a:pt x="83" y="18"/>
                      <a:pt x="85" y="18"/>
                    </a:cubicBezTo>
                    <a:cubicBezTo>
                      <a:pt x="87" y="18"/>
                      <a:pt x="88" y="17"/>
                      <a:pt x="90" y="18"/>
                    </a:cubicBezTo>
                    <a:cubicBezTo>
                      <a:pt x="92" y="18"/>
                      <a:pt x="94" y="21"/>
                      <a:pt x="95" y="20"/>
                    </a:cubicBezTo>
                    <a:cubicBezTo>
                      <a:pt x="97" y="19"/>
                      <a:pt x="97" y="16"/>
                      <a:pt x="98" y="14"/>
                    </a:cubicBezTo>
                    <a:cubicBezTo>
                      <a:pt x="99" y="12"/>
                      <a:pt x="99" y="10"/>
                      <a:pt x="101" y="8"/>
                    </a:cubicBezTo>
                    <a:cubicBezTo>
                      <a:pt x="103" y="6"/>
                      <a:pt x="107" y="6"/>
                      <a:pt x="109" y="5"/>
                    </a:cubicBezTo>
                    <a:cubicBezTo>
                      <a:pt x="112" y="6"/>
                      <a:pt x="113" y="8"/>
                      <a:pt x="116" y="7"/>
                    </a:cubicBezTo>
                    <a:cubicBezTo>
                      <a:pt x="117" y="7"/>
                      <a:pt x="117" y="4"/>
                      <a:pt x="118" y="3"/>
                    </a:cubicBezTo>
                    <a:cubicBezTo>
                      <a:pt x="122" y="2"/>
                      <a:pt x="125" y="2"/>
                      <a:pt x="129" y="2"/>
                    </a:cubicBezTo>
                    <a:cubicBezTo>
                      <a:pt x="132" y="2"/>
                      <a:pt x="136" y="0"/>
                      <a:pt x="138" y="2"/>
                    </a:cubicBezTo>
                    <a:cubicBezTo>
                      <a:pt x="140" y="3"/>
                      <a:pt x="138" y="6"/>
                      <a:pt x="139" y="8"/>
                    </a:cubicBezTo>
                    <a:cubicBezTo>
                      <a:pt x="140" y="10"/>
                      <a:pt x="144" y="12"/>
                      <a:pt x="144" y="14"/>
                    </a:cubicBezTo>
                    <a:cubicBezTo>
                      <a:pt x="144" y="16"/>
                      <a:pt x="141" y="16"/>
                      <a:pt x="140" y="17"/>
                    </a:cubicBezTo>
                    <a:cubicBezTo>
                      <a:pt x="140" y="18"/>
                      <a:pt x="139" y="21"/>
                      <a:pt x="140" y="21"/>
                    </a:cubicBezTo>
                    <a:cubicBezTo>
                      <a:pt x="144" y="23"/>
                      <a:pt x="150" y="20"/>
                      <a:pt x="154" y="23"/>
                    </a:cubicBezTo>
                    <a:cubicBezTo>
                      <a:pt x="157" y="26"/>
                      <a:pt x="155" y="33"/>
                      <a:pt x="158" y="37"/>
                    </a:cubicBezTo>
                    <a:cubicBezTo>
                      <a:pt x="160" y="39"/>
                      <a:pt x="164" y="37"/>
                      <a:pt x="167" y="37"/>
                    </a:cubicBezTo>
                    <a:cubicBezTo>
                      <a:pt x="170" y="37"/>
                      <a:pt x="174" y="37"/>
                      <a:pt x="177" y="36"/>
                    </a:cubicBezTo>
                    <a:cubicBezTo>
                      <a:pt x="178" y="35"/>
                      <a:pt x="178" y="31"/>
                      <a:pt x="179" y="32"/>
                    </a:cubicBezTo>
                    <a:cubicBezTo>
                      <a:pt x="182" y="34"/>
                      <a:pt x="182" y="38"/>
                      <a:pt x="184" y="40"/>
                    </a:cubicBezTo>
                    <a:cubicBezTo>
                      <a:pt x="186" y="42"/>
                      <a:pt x="188" y="44"/>
                      <a:pt x="191" y="44"/>
                    </a:cubicBezTo>
                    <a:cubicBezTo>
                      <a:pt x="192" y="44"/>
                      <a:pt x="192" y="41"/>
                      <a:pt x="193" y="42"/>
                    </a:cubicBezTo>
                    <a:cubicBezTo>
                      <a:pt x="197" y="43"/>
                      <a:pt x="199" y="45"/>
                      <a:pt x="203" y="47"/>
                    </a:cubicBezTo>
                    <a:cubicBezTo>
                      <a:pt x="205" y="48"/>
                      <a:pt x="207" y="51"/>
                      <a:pt x="210" y="51"/>
                    </a:cubicBezTo>
                    <a:cubicBezTo>
                      <a:pt x="211" y="52"/>
                      <a:pt x="213" y="49"/>
                      <a:pt x="213" y="50"/>
                    </a:cubicBezTo>
                    <a:cubicBezTo>
                      <a:pt x="214" y="53"/>
                      <a:pt x="214" y="56"/>
                      <a:pt x="213" y="58"/>
                    </a:cubicBezTo>
                    <a:cubicBezTo>
                      <a:pt x="212" y="60"/>
                      <a:pt x="209" y="59"/>
                      <a:pt x="208" y="61"/>
                    </a:cubicBezTo>
                    <a:cubicBezTo>
                      <a:pt x="208" y="63"/>
                      <a:pt x="212" y="63"/>
                      <a:pt x="212" y="64"/>
                    </a:cubicBezTo>
                    <a:cubicBezTo>
                      <a:pt x="212" y="66"/>
                      <a:pt x="209" y="64"/>
                      <a:pt x="208" y="65"/>
                    </a:cubicBezTo>
                    <a:cubicBezTo>
                      <a:pt x="207" y="66"/>
                      <a:pt x="207" y="69"/>
                      <a:pt x="208" y="70"/>
                    </a:cubicBezTo>
                    <a:cubicBezTo>
                      <a:pt x="209" y="71"/>
                      <a:pt x="211" y="69"/>
                      <a:pt x="211" y="70"/>
                    </a:cubicBezTo>
                    <a:cubicBezTo>
                      <a:pt x="213" y="72"/>
                      <a:pt x="213" y="75"/>
                      <a:pt x="212" y="77"/>
                    </a:cubicBezTo>
                    <a:cubicBezTo>
                      <a:pt x="212" y="79"/>
                      <a:pt x="211" y="81"/>
                      <a:pt x="209" y="81"/>
                    </a:cubicBezTo>
                    <a:cubicBezTo>
                      <a:pt x="205" y="82"/>
                      <a:pt x="201" y="80"/>
                      <a:pt x="198" y="81"/>
                    </a:cubicBezTo>
                    <a:cubicBezTo>
                      <a:pt x="195" y="82"/>
                      <a:pt x="193" y="85"/>
                      <a:pt x="193" y="88"/>
                    </a:cubicBezTo>
                    <a:cubicBezTo>
                      <a:pt x="192" y="90"/>
                      <a:pt x="194" y="91"/>
                      <a:pt x="195" y="93"/>
                    </a:cubicBezTo>
                    <a:cubicBezTo>
                      <a:pt x="195" y="94"/>
                      <a:pt x="195" y="95"/>
                      <a:pt x="195" y="95"/>
                    </a:cubicBezTo>
                    <a:close/>
                  </a:path>
                </a:pathLst>
              </a:custGeom>
              <a:solidFill>
                <a:srgbClr val="EAEAEA"/>
              </a:solidFill>
              <a:ln w="3175" cap="rnd">
                <a:solidFill>
                  <a:schemeClr val="bg1"/>
                </a:solidFill>
                <a:round/>
                <a:headEnd/>
                <a:tailEnd/>
              </a:ln>
            </p:spPr>
            <p:txBody>
              <a:bodyPr/>
              <a:lstStyle/>
              <a:p>
                <a:endParaRPr lang="fr-FR"/>
              </a:p>
            </p:txBody>
          </p:sp>
          <p:sp>
            <p:nvSpPr>
              <p:cNvPr id="9254" name="Freeform 36"/>
              <p:cNvSpPr>
                <a:spLocks noChangeAspect="1"/>
              </p:cNvSpPr>
              <p:nvPr/>
            </p:nvSpPr>
            <p:spPr bwMode="auto">
              <a:xfrm>
                <a:off x="3634" y="3282"/>
                <a:ext cx="1133" cy="510"/>
              </a:xfrm>
              <a:custGeom>
                <a:avLst/>
                <a:gdLst>
                  <a:gd name="T0" fmla="*/ 2147483647 w 232"/>
                  <a:gd name="T1" fmla="*/ 2147483647 h 104"/>
                  <a:gd name="T2" fmla="*/ 2147483647 w 232"/>
                  <a:gd name="T3" fmla="*/ 2147483647 h 104"/>
                  <a:gd name="T4" fmla="*/ 2147483647 w 232"/>
                  <a:gd name="T5" fmla="*/ 2147483647 h 104"/>
                  <a:gd name="T6" fmla="*/ 2147483647 w 232"/>
                  <a:gd name="T7" fmla="*/ 2147483647 h 104"/>
                  <a:gd name="T8" fmla="*/ 2147483647 w 232"/>
                  <a:gd name="T9" fmla="*/ 2147483647 h 104"/>
                  <a:gd name="T10" fmla="*/ 2147483647 w 232"/>
                  <a:gd name="T11" fmla="*/ 2147483647 h 104"/>
                  <a:gd name="T12" fmla="*/ 2147483647 w 232"/>
                  <a:gd name="T13" fmla="*/ 2147483647 h 104"/>
                  <a:gd name="T14" fmla="*/ 2147483647 w 232"/>
                  <a:gd name="T15" fmla="*/ 2147483647 h 104"/>
                  <a:gd name="T16" fmla="*/ 2147483647 w 232"/>
                  <a:gd name="T17" fmla="*/ 2147483647 h 104"/>
                  <a:gd name="T18" fmla="*/ 2147483647 w 232"/>
                  <a:gd name="T19" fmla="*/ 2147483647 h 104"/>
                  <a:gd name="T20" fmla="*/ 2147483647 w 232"/>
                  <a:gd name="T21" fmla="*/ 1889155569 h 104"/>
                  <a:gd name="T22" fmla="*/ 2147483647 w 232"/>
                  <a:gd name="T23" fmla="*/ 1456394490 h 104"/>
                  <a:gd name="T24" fmla="*/ 2147483647 w 232"/>
                  <a:gd name="T25" fmla="*/ 1262787562 h 104"/>
                  <a:gd name="T26" fmla="*/ 2147483647 w 232"/>
                  <a:gd name="T27" fmla="*/ 708277435 h 104"/>
                  <a:gd name="T28" fmla="*/ 2147483647 w 232"/>
                  <a:gd name="T29" fmla="*/ 473893901 h 104"/>
                  <a:gd name="T30" fmla="*/ 2147483647 w 232"/>
                  <a:gd name="T31" fmla="*/ 554497730 h 104"/>
                  <a:gd name="T32" fmla="*/ 2147483647 w 232"/>
                  <a:gd name="T33" fmla="*/ 708277435 h 104"/>
                  <a:gd name="T34" fmla="*/ 2147483647 w 232"/>
                  <a:gd name="T35" fmla="*/ 788892562 h 104"/>
                  <a:gd name="T36" fmla="*/ 2147483647 w 232"/>
                  <a:gd name="T37" fmla="*/ 869161203 h 104"/>
                  <a:gd name="T38" fmla="*/ 2147483647 w 232"/>
                  <a:gd name="T39" fmla="*/ 708277435 h 104"/>
                  <a:gd name="T40" fmla="*/ 2147483647 w 232"/>
                  <a:gd name="T41" fmla="*/ 595285164 h 104"/>
                  <a:gd name="T42" fmla="*/ 2147483647 w 232"/>
                  <a:gd name="T43" fmla="*/ 628022446 h 104"/>
                  <a:gd name="T44" fmla="*/ 2147483647 w 232"/>
                  <a:gd name="T45" fmla="*/ 393625574 h 104"/>
                  <a:gd name="T46" fmla="*/ 2147483647 w 232"/>
                  <a:gd name="T47" fmla="*/ 80268739 h 104"/>
                  <a:gd name="T48" fmla="*/ 2147483647 w 232"/>
                  <a:gd name="T49" fmla="*/ 160872195 h 104"/>
                  <a:gd name="T50" fmla="*/ 2147483647 w 232"/>
                  <a:gd name="T51" fmla="*/ 121391537 h 104"/>
                  <a:gd name="T52" fmla="*/ 2147483647 w 232"/>
                  <a:gd name="T53" fmla="*/ 595285164 h 104"/>
                  <a:gd name="T54" fmla="*/ 1998865891 w 232"/>
                  <a:gd name="T55" fmla="*/ 708277435 h 104"/>
                  <a:gd name="T56" fmla="*/ 1621297257 w 232"/>
                  <a:gd name="T57" fmla="*/ 595285164 h 104"/>
                  <a:gd name="T58" fmla="*/ 1281564561 w 232"/>
                  <a:gd name="T59" fmla="*/ 747772451 h 104"/>
                  <a:gd name="T60" fmla="*/ 1806014027 w 232"/>
                  <a:gd name="T61" fmla="*/ 908641783 h 104"/>
                  <a:gd name="T62" fmla="*/ 1466335403 w 232"/>
                  <a:gd name="T63" fmla="*/ 988911051 h 104"/>
                  <a:gd name="T64" fmla="*/ 1434603910 w 232"/>
                  <a:gd name="T65" fmla="*/ 1101901911 h 104"/>
                  <a:gd name="T66" fmla="*/ 1659133508 w 232"/>
                  <a:gd name="T67" fmla="*/ 1182519548 h 104"/>
                  <a:gd name="T68" fmla="*/ 1358878898 w 232"/>
                  <a:gd name="T69" fmla="*/ 1302269396 h 104"/>
                  <a:gd name="T70" fmla="*/ 1203912981 w 232"/>
                  <a:gd name="T71" fmla="*/ 1182519548 h 104"/>
                  <a:gd name="T72" fmla="*/ 1019144327 w 232"/>
                  <a:gd name="T73" fmla="*/ 1343043335 h 104"/>
                  <a:gd name="T74" fmla="*/ 902340653 w 232"/>
                  <a:gd name="T75" fmla="*/ 1262787562 h 104"/>
                  <a:gd name="T76" fmla="*/ 794614104 w 232"/>
                  <a:gd name="T77" fmla="*/ 1221665568 h 104"/>
                  <a:gd name="T78" fmla="*/ 339734414 w 232"/>
                  <a:gd name="T79" fmla="*/ 1262787562 h 104"/>
                  <a:gd name="T80" fmla="*/ 77313341 w 232"/>
                  <a:gd name="T81" fmla="*/ 1736667810 h 104"/>
                  <a:gd name="T82" fmla="*/ 339734414 w 232"/>
                  <a:gd name="T83" fmla="*/ 1889155569 h 104"/>
                  <a:gd name="T84" fmla="*/ 377568791 w 232"/>
                  <a:gd name="T85" fmla="*/ 2131934328 h 104"/>
                  <a:gd name="T86" fmla="*/ 377568791 w 232"/>
                  <a:gd name="T87" fmla="*/ 2147483647 h 104"/>
                  <a:gd name="T88" fmla="*/ 339734414 w 232"/>
                  <a:gd name="T89" fmla="*/ 2147483647 h 104"/>
                  <a:gd name="T90" fmla="*/ 224191964 w 232"/>
                  <a:gd name="T91" fmla="*/ 2147483647 h 104"/>
                  <a:gd name="T92" fmla="*/ 639989337 w 232"/>
                  <a:gd name="T93" fmla="*/ 2147483647 h 104"/>
                  <a:gd name="T94" fmla="*/ 794614104 w 232"/>
                  <a:gd name="T95" fmla="*/ 2147483647 h 104"/>
                  <a:gd name="T96" fmla="*/ 1057034338 w 232"/>
                  <a:gd name="T97" fmla="*/ 2147483647 h 104"/>
                  <a:gd name="T98" fmla="*/ 1019144327 w 232"/>
                  <a:gd name="T99" fmla="*/ 2147483647 h 104"/>
                  <a:gd name="T100" fmla="*/ 1164436459 w 232"/>
                  <a:gd name="T101" fmla="*/ 2147483647 h 104"/>
                  <a:gd name="T102" fmla="*/ 1504169154 w 232"/>
                  <a:gd name="T103" fmla="*/ 2147483647 h 104"/>
                  <a:gd name="T104" fmla="*/ 2145742659 w 232"/>
                  <a:gd name="T105" fmla="*/ 2147483647 h 104"/>
                  <a:gd name="T106" fmla="*/ 2147483647 w 232"/>
                  <a:gd name="T107" fmla="*/ 2147483647 h 104"/>
                  <a:gd name="T108" fmla="*/ 2147483647 w 232"/>
                  <a:gd name="T109" fmla="*/ 2147483647 h 104"/>
                  <a:gd name="T110" fmla="*/ 2147483647 w 232"/>
                  <a:gd name="T111" fmla="*/ 2147483647 h 104"/>
                  <a:gd name="T112" fmla="*/ 2147483647 w 232"/>
                  <a:gd name="T113" fmla="*/ 2147483647 h 104"/>
                  <a:gd name="T114" fmla="*/ 2147483647 w 232"/>
                  <a:gd name="T115" fmla="*/ 2147483647 h 104"/>
                  <a:gd name="T116" fmla="*/ 2147483647 w 232"/>
                  <a:gd name="T117" fmla="*/ 2147483647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2"/>
                  <a:gd name="T178" fmla="*/ 0 h 104"/>
                  <a:gd name="T179" fmla="*/ 232 w 232"/>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2" h="104">
                    <a:moveTo>
                      <a:pt x="125" y="104"/>
                    </a:moveTo>
                    <a:cubicBezTo>
                      <a:pt x="126" y="104"/>
                      <a:pt x="128" y="104"/>
                      <a:pt x="129" y="103"/>
                    </a:cubicBezTo>
                    <a:cubicBezTo>
                      <a:pt x="131" y="101"/>
                      <a:pt x="133" y="99"/>
                      <a:pt x="134" y="97"/>
                    </a:cubicBezTo>
                    <a:cubicBezTo>
                      <a:pt x="134" y="95"/>
                      <a:pt x="132" y="92"/>
                      <a:pt x="134" y="91"/>
                    </a:cubicBezTo>
                    <a:cubicBezTo>
                      <a:pt x="137" y="90"/>
                      <a:pt x="140" y="94"/>
                      <a:pt x="144" y="94"/>
                    </a:cubicBezTo>
                    <a:cubicBezTo>
                      <a:pt x="147" y="94"/>
                      <a:pt x="150" y="90"/>
                      <a:pt x="154" y="90"/>
                    </a:cubicBezTo>
                    <a:cubicBezTo>
                      <a:pt x="157" y="90"/>
                      <a:pt x="160" y="94"/>
                      <a:pt x="164" y="94"/>
                    </a:cubicBezTo>
                    <a:cubicBezTo>
                      <a:pt x="169" y="93"/>
                      <a:pt x="173" y="90"/>
                      <a:pt x="177" y="88"/>
                    </a:cubicBezTo>
                    <a:cubicBezTo>
                      <a:pt x="182" y="86"/>
                      <a:pt x="187" y="85"/>
                      <a:pt x="192" y="83"/>
                    </a:cubicBezTo>
                    <a:cubicBezTo>
                      <a:pt x="195" y="82"/>
                      <a:pt x="198" y="81"/>
                      <a:pt x="200" y="81"/>
                    </a:cubicBezTo>
                    <a:cubicBezTo>
                      <a:pt x="202" y="81"/>
                      <a:pt x="202" y="82"/>
                      <a:pt x="203" y="83"/>
                    </a:cubicBezTo>
                    <a:cubicBezTo>
                      <a:pt x="205" y="82"/>
                      <a:pt x="205" y="80"/>
                      <a:pt x="208" y="79"/>
                    </a:cubicBezTo>
                    <a:cubicBezTo>
                      <a:pt x="210" y="79"/>
                      <a:pt x="212" y="81"/>
                      <a:pt x="215" y="82"/>
                    </a:cubicBezTo>
                    <a:cubicBezTo>
                      <a:pt x="217" y="82"/>
                      <a:pt x="218" y="84"/>
                      <a:pt x="220" y="84"/>
                    </a:cubicBezTo>
                    <a:cubicBezTo>
                      <a:pt x="222" y="84"/>
                      <a:pt x="223" y="80"/>
                      <a:pt x="224" y="81"/>
                    </a:cubicBezTo>
                    <a:cubicBezTo>
                      <a:pt x="226" y="82"/>
                      <a:pt x="224" y="86"/>
                      <a:pt x="226" y="86"/>
                    </a:cubicBezTo>
                    <a:cubicBezTo>
                      <a:pt x="228" y="87"/>
                      <a:pt x="229" y="85"/>
                      <a:pt x="231" y="84"/>
                    </a:cubicBezTo>
                    <a:cubicBezTo>
                      <a:pt x="231" y="82"/>
                      <a:pt x="232" y="80"/>
                      <a:pt x="231" y="78"/>
                    </a:cubicBezTo>
                    <a:cubicBezTo>
                      <a:pt x="230" y="76"/>
                      <a:pt x="226" y="76"/>
                      <a:pt x="225" y="74"/>
                    </a:cubicBezTo>
                    <a:cubicBezTo>
                      <a:pt x="224" y="72"/>
                      <a:pt x="225" y="69"/>
                      <a:pt x="225" y="67"/>
                    </a:cubicBezTo>
                    <a:cubicBezTo>
                      <a:pt x="225" y="64"/>
                      <a:pt x="227" y="62"/>
                      <a:pt x="226" y="60"/>
                    </a:cubicBezTo>
                    <a:cubicBezTo>
                      <a:pt x="225" y="56"/>
                      <a:pt x="220" y="52"/>
                      <a:pt x="221" y="48"/>
                    </a:cubicBezTo>
                    <a:cubicBezTo>
                      <a:pt x="222" y="45"/>
                      <a:pt x="227" y="44"/>
                      <a:pt x="230" y="42"/>
                    </a:cubicBezTo>
                    <a:cubicBezTo>
                      <a:pt x="229" y="41"/>
                      <a:pt x="227" y="38"/>
                      <a:pt x="225" y="37"/>
                    </a:cubicBezTo>
                    <a:cubicBezTo>
                      <a:pt x="223" y="36"/>
                      <a:pt x="220" y="37"/>
                      <a:pt x="217" y="36"/>
                    </a:cubicBezTo>
                    <a:cubicBezTo>
                      <a:pt x="216" y="35"/>
                      <a:pt x="214" y="33"/>
                      <a:pt x="214" y="32"/>
                    </a:cubicBezTo>
                    <a:cubicBezTo>
                      <a:pt x="213" y="30"/>
                      <a:pt x="214" y="27"/>
                      <a:pt x="214" y="25"/>
                    </a:cubicBezTo>
                    <a:cubicBezTo>
                      <a:pt x="214" y="23"/>
                      <a:pt x="213" y="21"/>
                      <a:pt x="212" y="18"/>
                    </a:cubicBezTo>
                    <a:cubicBezTo>
                      <a:pt x="210" y="17"/>
                      <a:pt x="209" y="16"/>
                      <a:pt x="207" y="15"/>
                    </a:cubicBezTo>
                    <a:cubicBezTo>
                      <a:pt x="205" y="14"/>
                      <a:pt x="202" y="12"/>
                      <a:pt x="200" y="12"/>
                    </a:cubicBezTo>
                    <a:cubicBezTo>
                      <a:pt x="197" y="11"/>
                      <a:pt x="195" y="13"/>
                      <a:pt x="193" y="14"/>
                    </a:cubicBezTo>
                    <a:cubicBezTo>
                      <a:pt x="191" y="14"/>
                      <a:pt x="189" y="14"/>
                      <a:pt x="188" y="14"/>
                    </a:cubicBezTo>
                    <a:cubicBezTo>
                      <a:pt x="186" y="15"/>
                      <a:pt x="185" y="15"/>
                      <a:pt x="183" y="16"/>
                    </a:cubicBezTo>
                    <a:cubicBezTo>
                      <a:pt x="182" y="17"/>
                      <a:pt x="181" y="17"/>
                      <a:pt x="180" y="18"/>
                    </a:cubicBezTo>
                    <a:cubicBezTo>
                      <a:pt x="176" y="19"/>
                      <a:pt x="173" y="20"/>
                      <a:pt x="170" y="21"/>
                    </a:cubicBezTo>
                    <a:cubicBezTo>
                      <a:pt x="168" y="21"/>
                      <a:pt x="165" y="21"/>
                      <a:pt x="163" y="20"/>
                    </a:cubicBezTo>
                    <a:cubicBezTo>
                      <a:pt x="161" y="20"/>
                      <a:pt x="160" y="19"/>
                      <a:pt x="158" y="19"/>
                    </a:cubicBezTo>
                    <a:cubicBezTo>
                      <a:pt x="156" y="19"/>
                      <a:pt x="155" y="22"/>
                      <a:pt x="153" y="22"/>
                    </a:cubicBezTo>
                    <a:cubicBezTo>
                      <a:pt x="149" y="23"/>
                      <a:pt x="146" y="22"/>
                      <a:pt x="143" y="21"/>
                    </a:cubicBezTo>
                    <a:cubicBezTo>
                      <a:pt x="141" y="21"/>
                      <a:pt x="141" y="18"/>
                      <a:pt x="139" y="18"/>
                    </a:cubicBezTo>
                    <a:cubicBezTo>
                      <a:pt x="138" y="17"/>
                      <a:pt x="138" y="20"/>
                      <a:pt x="137" y="20"/>
                    </a:cubicBezTo>
                    <a:cubicBezTo>
                      <a:pt x="134" y="19"/>
                      <a:pt x="132" y="15"/>
                      <a:pt x="129" y="15"/>
                    </a:cubicBezTo>
                    <a:cubicBezTo>
                      <a:pt x="127" y="15"/>
                      <a:pt x="127" y="18"/>
                      <a:pt x="126" y="18"/>
                    </a:cubicBezTo>
                    <a:cubicBezTo>
                      <a:pt x="124" y="19"/>
                      <a:pt x="123" y="18"/>
                      <a:pt x="122" y="16"/>
                    </a:cubicBezTo>
                    <a:cubicBezTo>
                      <a:pt x="121" y="14"/>
                      <a:pt x="123" y="10"/>
                      <a:pt x="121" y="8"/>
                    </a:cubicBezTo>
                    <a:cubicBezTo>
                      <a:pt x="120" y="7"/>
                      <a:pt x="117" y="10"/>
                      <a:pt x="115" y="10"/>
                    </a:cubicBezTo>
                    <a:cubicBezTo>
                      <a:pt x="113" y="9"/>
                      <a:pt x="111" y="8"/>
                      <a:pt x="110" y="6"/>
                    </a:cubicBezTo>
                    <a:cubicBezTo>
                      <a:pt x="109" y="5"/>
                      <a:pt x="111" y="3"/>
                      <a:pt x="110" y="2"/>
                    </a:cubicBezTo>
                    <a:cubicBezTo>
                      <a:pt x="109" y="1"/>
                      <a:pt x="108" y="0"/>
                      <a:pt x="107" y="0"/>
                    </a:cubicBezTo>
                    <a:cubicBezTo>
                      <a:pt x="105" y="1"/>
                      <a:pt x="105" y="4"/>
                      <a:pt x="103" y="4"/>
                    </a:cubicBezTo>
                    <a:cubicBezTo>
                      <a:pt x="101" y="5"/>
                      <a:pt x="98" y="3"/>
                      <a:pt x="95" y="3"/>
                    </a:cubicBezTo>
                    <a:cubicBezTo>
                      <a:pt x="93" y="3"/>
                      <a:pt x="90" y="2"/>
                      <a:pt x="87" y="3"/>
                    </a:cubicBezTo>
                    <a:cubicBezTo>
                      <a:pt x="83" y="4"/>
                      <a:pt x="79" y="5"/>
                      <a:pt x="75" y="7"/>
                    </a:cubicBezTo>
                    <a:cubicBezTo>
                      <a:pt x="71" y="9"/>
                      <a:pt x="70" y="13"/>
                      <a:pt x="66" y="15"/>
                    </a:cubicBezTo>
                    <a:cubicBezTo>
                      <a:pt x="65" y="16"/>
                      <a:pt x="62" y="17"/>
                      <a:pt x="60" y="17"/>
                    </a:cubicBezTo>
                    <a:cubicBezTo>
                      <a:pt x="58" y="18"/>
                      <a:pt x="56" y="18"/>
                      <a:pt x="53" y="18"/>
                    </a:cubicBezTo>
                    <a:cubicBezTo>
                      <a:pt x="51" y="18"/>
                      <a:pt x="49" y="16"/>
                      <a:pt x="48" y="16"/>
                    </a:cubicBezTo>
                    <a:cubicBezTo>
                      <a:pt x="46" y="16"/>
                      <a:pt x="44" y="15"/>
                      <a:pt x="43" y="15"/>
                    </a:cubicBezTo>
                    <a:cubicBezTo>
                      <a:pt x="40" y="15"/>
                      <a:pt x="38" y="15"/>
                      <a:pt x="36" y="16"/>
                    </a:cubicBezTo>
                    <a:cubicBezTo>
                      <a:pt x="35" y="16"/>
                      <a:pt x="34" y="18"/>
                      <a:pt x="34" y="19"/>
                    </a:cubicBezTo>
                    <a:cubicBezTo>
                      <a:pt x="36" y="21"/>
                      <a:pt x="39" y="22"/>
                      <a:pt x="41" y="23"/>
                    </a:cubicBezTo>
                    <a:cubicBezTo>
                      <a:pt x="43" y="24"/>
                      <a:pt x="46" y="23"/>
                      <a:pt x="48" y="23"/>
                    </a:cubicBezTo>
                    <a:cubicBezTo>
                      <a:pt x="48" y="23"/>
                      <a:pt x="48" y="25"/>
                      <a:pt x="48" y="25"/>
                    </a:cubicBezTo>
                    <a:cubicBezTo>
                      <a:pt x="45" y="25"/>
                      <a:pt x="42" y="25"/>
                      <a:pt x="39" y="25"/>
                    </a:cubicBezTo>
                    <a:cubicBezTo>
                      <a:pt x="37" y="26"/>
                      <a:pt x="35" y="26"/>
                      <a:pt x="34" y="28"/>
                    </a:cubicBezTo>
                    <a:cubicBezTo>
                      <a:pt x="33" y="30"/>
                      <a:pt x="37" y="28"/>
                      <a:pt x="38" y="28"/>
                    </a:cubicBezTo>
                    <a:cubicBezTo>
                      <a:pt x="40" y="28"/>
                      <a:pt x="43" y="28"/>
                      <a:pt x="45" y="28"/>
                    </a:cubicBezTo>
                    <a:cubicBezTo>
                      <a:pt x="45" y="28"/>
                      <a:pt x="45" y="30"/>
                      <a:pt x="44" y="30"/>
                    </a:cubicBezTo>
                    <a:cubicBezTo>
                      <a:pt x="42" y="30"/>
                      <a:pt x="40" y="29"/>
                      <a:pt x="39" y="29"/>
                    </a:cubicBezTo>
                    <a:cubicBezTo>
                      <a:pt x="37" y="30"/>
                      <a:pt x="37" y="33"/>
                      <a:pt x="36" y="33"/>
                    </a:cubicBezTo>
                    <a:cubicBezTo>
                      <a:pt x="35" y="34"/>
                      <a:pt x="33" y="34"/>
                      <a:pt x="32" y="33"/>
                    </a:cubicBezTo>
                    <a:cubicBezTo>
                      <a:pt x="31" y="33"/>
                      <a:pt x="33" y="31"/>
                      <a:pt x="32" y="30"/>
                    </a:cubicBezTo>
                    <a:cubicBezTo>
                      <a:pt x="31" y="29"/>
                      <a:pt x="28" y="29"/>
                      <a:pt x="27" y="30"/>
                    </a:cubicBezTo>
                    <a:cubicBezTo>
                      <a:pt x="26" y="31"/>
                      <a:pt x="28" y="33"/>
                      <a:pt x="27" y="34"/>
                    </a:cubicBezTo>
                    <a:cubicBezTo>
                      <a:pt x="26" y="35"/>
                      <a:pt x="24" y="35"/>
                      <a:pt x="24" y="34"/>
                    </a:cubicBezTo>
                    <a:cubicBezTo>
                      <a:pt x="23" y="34"/>
                      <a:pt x="24" y="33"/>
                      <a:pt x="24" y="32"/>
                    </a:cubicBezTo>
                    <a:cubicBezTo>
                      <a:pt x="24" y="31"/>
                      <a:pt x="25" y="29"/>
                      <a:pt x="24" y="29"/>
                    </a:cubicBezTo>
                    <a:cubicBezTo>
                      <a:pt x="22" y="28"/>
                      <a:pt x="22" y="31"/>
                      <a:pt x="21" y="31"/>
                    </a:cubicBezTo>
                    <a:cubicBezTo>
                      <a:pt x="19" y="31"/>
                      <a:pt x="19" y="30"/>
                      <a:pt x="17" y="30"/>
                    </a:cubicBezTo>
                    <a:cubicBezTo>
                      <a:pt x="15" y="30"/>
                      <a:pt x="11" y="30"/>
                      <a:pt x="9" y="32"/>
                    </a:cubicBezTo>
                    <a:cubicBezTo>
                      <a:pt x="6" y="33"/>
                      <a:pt x="4" y="35"/>
                      <a:pt x="3" y="38"/>
                    </a:cubicBezTo>
                    <a:cubicBezTo>
                      <a:pt x="2" y="40"/>
                      <a:pt x="0" y="43"/>
                      <a:pt x="2" y="44"/>
                    </a:cubicBezTo>
                    <a:cubicBezTo>
                      <a:pt x="5" y="46"/>
                      <a:pt x="9" y="41"/>
                      <a:pt x="12" y="43"/>
                    </a:cubicBezTo>
                    <a:cubicBezTo>
                      <a:pt x="14" y="44"/>
                      <a:pt x="9" y="46"/>
                      <a:pt x="9" y="48"/>
                    </a:cubicBezTo>
                    <a:cubicBezTo>
                      <a:pt x="9" y="49"/>
                      <a:pt x="11" y="49"/>
                      <a:pt x="11" y="50"/>
                    </a:cubicBezTo>
                    <a:cubicBezTo>
                      <a:pt x="11" y="51"/>
                      <a:pt x="9" y="53"/>
                      <a:pt x="10" y="54"/>
                    </a:cubicBezTo>
                    <a:cubicBezTo>
                      <a:pt x="11" y="55"/>
                      <a:pt x="14" y="54"/>
                      <a:pt x="14" y="55"/>
                    </a:cubicBezTo>
                    <a:cubicBezTo>
                      <a:pt x="14" y="57"/>
                      <a:pt x="10" y="56"/>
                      <a:pt x="10" y="58"/>
                    </a:cubicBezTo>
                    <a:cubicBezTo>
                      <a:pt x="9" y="60"/>
                      <a:pt x="13" y="61"/>
                      <a:pt x="13" y="63"/>
                    </a:cubicBezTo>
                    <a:cubicBezTo>
                      <a:pt x="13" y="64"/>
                      <a:pt x="10" y="64"/>
                      <a:pt x="9" y="63"/>
                    </a:cubicBezTo>
                    <a:cubicBezTo>
                      <a:pt x="8" y="63"/>
                      <a:pt x="8" y="58"/>
                      <a:pt x="7" y="59"/>
                    </a:cubicBezTo>
                    <a:cubicBezTo>
                      <a:pt x="5" y="60"/>
                      <a:pt x="5" y="64"/>
                      <a:pt x="6" y="66"/>
                    </a:cubicBezTo>
                    <a:cubicBezTo>
                      <a:pt x="7" y="67"/>
                      <a:pt x="10" y="68"/>
                      <a:pt x="12" y="68"/>
                    </a:cubicBezTo>
                    <a:cubicBezTo>
                      <a:pt x="13" y="69"/>
                      <a:pt x="16" y="69"/>
                      <a:pt x="17" y="70"/>
                    </a:cubicBezTo>
                    <a:cubicBezTo>
                      <a:pt x="18" y="72"/>
                      <a:pt x="15" y="75"/>
                      <a:pt x="16" y="77"/>
                    </a:cubicBezTo>
                    <a:cubicBezTo>
                      <a:pt x="17" y="79"/>
                      <a:pt x="21" y="79"/>
                      <a:pt x="21" y="82"/>
                    </a:cubicBezTo>
                    <a:cubicBezTo>
                      <a:pt x="21" y="83"/>
                      <a:pt x="15" y="83"/>
                      <a:pt x="17" y="84"/>
                    </a:cubicBezTo>
                    <a:cubicBezTo>
                      <a:pt x="20" y="87"/>
                      <a:pt x="27" y="83"/>
                      <a:pt x="28" y="87"/>
                    </a:cubicBezTo>
                    <a:cubicBezTo>
                      <a:pt x="29" y="90"/>
                      <a:pt x="21" y="89"/>
                      <a:pt x="20" y="92"/>
                    </a:cubicBezTo>
                    <a:cubicBezTo>
                      <a:pt x="19" y="94"/>
                      <a:pt x="25" y="90"/>
                      <a:pt x="27" y="91"/>
                    </a:cubicBezTo>
                    <a:cubicBezTo>
                      <a:pt x="28" y="91"/>
                      <a:pt x="25" y="95"/>
                      <a:pt x="27" y="95"/>
                    </a:cubicBezTo>
                    <a:cubicBezTo>
                      <a:pt x="29" y="95"/>
                      <a:pt x="29" y="92"/>
                      <a:pt x="31" y="91"/>
                    </a:cubicBezTo>
                    <a:cubicBezTo>
                      <a:pt x="33" y="91"/>
                      <a:pt x="34" y="92"/>
                      <a:pt x="35" y="92"/>
                    </a:cubicBezTo>
                    <a:cubicBezTo>
                      <a:pt x="37" y="92"/>
                      <a:pt x="39" y="91"/>
                      <a:pt x="40" y="92"/>
                    </a:cubicBezTo>
                    <a:cubicBezTo>
                      <a:pt x="43" y="94"/>
                      <a:pt x="43" y="100"/>
                      <a:pt x="46" y="99"/>
                    </a:cubicBezTo>
                    <a:cubicBezTo>
                      <a:pt x="49" y="99"/>
                      <a:pt x="53" y="97"/>
                      <a:pt x="57" y="97"/>
                    </a:cubicBezTo>
                    <a:cubicBezTo>
                      <a:pt x="59" y="97"/>
                      <a:pt x="57" y="92"/>
                      <a:pt x="58" y="90"/>
                    </a:cubicBezTo>
                    <a:cubicBezTo>
                      <a:pt x="58" y="88"/>
                      <a:pt x="60" y="88"/>
                      <a:pt x="61" y="88"/>
                    </a:cubicBezTo>
                    <a:cubicBezTo>
                      <a:pt x="65" y="88"/>
                      <a:pt x="68" y="88"/>
                      <a:pt x="71" y="90"/>
                    </a:cubicBezTo>
                    <a:cubicBezTo>
                      <a:pt x="75" y="92"/>
                      <a:pt x="77" y="97"/>
                      <a:pt x="81" y="99"/>
                    </a:cubicBezTo>
                    <a:cubicBezTo>
                      <a:pt x="84" y="100"/>
                      <a:pt x="87" y="99"/>
                      <a:pt x="90" y="100"/>
                    </a:cubicBezTo>
                    <a:cubicBezTo>
                      <a:pt x="94" y="100"/>
                      <a:pt x="98" y="100"/>
                      <a:pt x="101" y="97"/>
                    </a:cubicBezTo>
                    <a:cubicBezTo>
                      <a:pt x="103" y="95"/>
                      <a:pt x="104" y="91"/>
                      <a:pt x="107" y="91"/>
                    </a:cubicBezTo>
                    <a:cubicBezTo>
                      <a:pt x="110" y="90"/>
                      <a:pt x="113" y="94"/>
                      <a:pt x="117" y="94"/>
                    </a:cubicBezTo>
                    <a:cubicBezTo>
                      <a:pt x="118" y="94"/>
                      <a:pt x="119" y="93"/>
                      <a:pt x="120" y="92"/>
                    </a:cubicBezTo>
                    <a:cubicBezTo>
                      <a:pt x="122" y="90"/>
                      <a:pt x="124" y="87"/>
                      <a:pt x="126" y="88"/>
                    </a:cubicBezTo>
                    <a:cubicBezTo>
                      <a:pt x="128" y="88"/>
                      <a:pt x="127" y="91"/>
                      <a:pt x="127" y="93"/>
                    </a:cubicBezTo>
                    <a:cubicBezTo>
                      <a:pt x="127" y="95"/>
                      <a:pt x="124" y="96"/>
                      <a:pt x="124" y="98"/>
                    </a:cubicBezTo>
                    <a:cubicBezTo>
                      <a:pt x="123" y="100"/>
                      <a:pt x="124" y="102"/>
                      <a:pt x="125" y="104"/>
                    </a:cubicBezTo>
                    <a:close/>
                  </a:path>
                </a:pathLst>
              </a:custGeom>
              <a:solidFill>
                <a:srgbClr val="DDDDDD"/>
              </a:solidFill>
              <a:ln w="3175" cap="rnd">
                <a:solidFill>
                  <a:schemeClr val="bg1"/>
                </a:solidFill>
                <a:round/>
                <a:headEnd/>
                <a:tailEnd/>
              </a:ln>
            </p:spPr>
            <p:txBody>
              <a:bodyPr/>
              <a:lstStyle/>
              <a:p>
                <a:endParaRPr lang="fr-FR"/>
              </a:p>
            </p:txBody>
          </p:sp>
          <p:sp>
            <p:nvSpPr>
              <p:cNvPr id="9255" name="Freeform 37"/>
              <p:cNvSpPr>
                <a:spLocks noChangeAspect="1"/>
              </p:cNvSpPr>
              <p:nvPr/>
            </p:nvSpPr>
            <p:spPr bwMode="auto">
              <a:xfrm>
                <a:off x="4233" y="3677"/>
                <a:ext cx="391" cy="408"/>
              </a:xfrm>
              <a:custGeom>
                <a:avLst/>
                <a:gdLst>
                  <a:gd name="T0" fmla="*/ 77818882 w 80"/>
                  <a:gd name="T1" fmla="*/ 2147483647 h 83"/>
                  <a:gd name="T2" fmla="*/ 155964093 w 80"/>
                  <a:gd name="T3" fmla="*/ 2147483647 h 83"/>
                  <a:gd name="T4" fmla="*/ 225971091 w 80"/>
                  <a:gd name="T5" fmla="*/ 2147483647 h 83"/>
                  <a:gd name="T6" fmla="*/ 420045040 w 80"/>
                  <a:gd name="T7" fmla="*/ 2147483647 h 83"/>
                  <a:gd name="T8" fmla="*/ 528438644 w 80"/>
                  <a:gd name="T9" fmla="*/ 2108231139 h 83"/>
                  <a:gd name="T10" fmla="*/ 380339787 w 80"/>
                  <a:gd name="T11" fmla="*/ 1819857868 h 83"/>
                  <a:gd name="T12" fmla="*/ 186265056 w 80"/>
                  <a:gd name="T13" fmla="*/ 1779634077 h 83"/>
                  <a:gd name="T14" fmla="*/ 155964093 w 80"/>
                  <a:gd name="T15" fmla="*/ 1416218091 h 83"/>
                  <a:gd name="T16" fmla="*/ 186265056 w 80"/>
                  <a:gd name="T17" fmla="*/ 1211625613 h 83"/>
                  <a:gd name="T18" fmla="*/ 77818882 w 80"/>
                  <a:gd name="T19" fmla="*/ 1136299756 h 83"/>
                  <a:gd name="T20" fmla="*/ 77818882 w 80"/>
                  <a:gd name="T21" fmla="*/ 930043346 h 83"/>
                  <a:gd name="T22" fmla="*/ 225971091 w 80"/>
                  <a:gd name="T23" fmla="*/ 889817668 h 83"/>
                  <a:gd name="T24" fmla="*/ 420045040 w 80"/>
                  <a:gd name="T25" fmla="*/ 650122966 h 83"/>
                  <a:gd name="T26" fmla="*/ 420045040 w 80"/>
                  <a:gd name="T27" fmla="*/ 403992918 h 83"/>
                  <a:gd name="T28" fmla="*/ 800317576 w 80"/>
                  <a:gd name="T29" fmla="*/ 527714989 h 83"/>
                  <a:gd name="T30" fmla="*/ 1182304411 w 80"/>
                  <a:gd name="T31" fmla="*/ 362033466 h 83"/>
                  <a:gd name="T32" fmla="*/ 1554778688 w 80"/>
                  <a:gd name="T33" fmla="*/ 527714989 h 83"/>
                  <a:gd name="T34" fmla="*/ 2052968802 w 80"/>
                  <a:gd name="T35" fmla="*/ 279920773 h 83"/>
                  <a:gd name="T36" fmla="*/ 2147483647 w 80"/>
                  <a:gd name="T37" fmla="*/ 82184835 h 83"/>
                  <a:gd name="T38" fmla="*/ 2147483647 w 80"/>
                  <a:gd name="T39" fmla="*/ 0 h 83"/>
                  <a:gd name="T40" fmla="*/ 2147483647 w 80"/>
                  <a:gd name="T41" fmla="*/ 82184835 h 83"/>
                  <a:gd name="T42" fmla="*/ 2147483647 w 80"/>
                  <a:gd name="T43" fmla="*/ 362033466 h 83"/>
                  <a:gd name="T44" fmla="*/ 2147483647 w 80"/>
                  <a:gd name="T45" fmla="*/ 527714989 h 83"/>
                  <a:gd name="T46" fmla="*/ 2147483647 w 80"/>
                  <a:gd name="T47" fmla="*/ 725519766 h 83"/>
                  <a:gd name="T48" fmla="*/ 2147483647 w 80"/>
                  <a:gd name="T49" fmla="*/ 1096075336 h 83"/>
                  <a:gd name="T50" fmla="*/ 2147483647 w 80"/>
                  <a:gd name="T51" fmla="*/ 1334036421 h 83"/>
                  <a:gd name="T52" fmla="*/ 2147483647 w 80"/>
                  <a:gd name="T53" fmla="*/ 1738028553 h 83"/>
                  <a:gd name="T54" fmla="*/ 2147483647 w 80"/>
                  <a:gd name="T55" fmla="*/ 1943933237 h 83"/>
                  <a:gd name="T56" fmla="*/ 2092675619 w 80"/>
                  <a:gd name="T57" fmla="*/ 2108231139 h 83"/>
                  <a:gd name="T58" fmla="*/ 1594485505 w 80"/>
                  <a:gd name="T59" fmla="*/ 2147483647 h 83"/>
                  <a:gd name="T60" fmla="*/ 606310175 w 80"/>
                  <a:gd name="T61" fmla="*/ 2147483647 h 83"/>
                  <a:gd name="T62" fmla="*/ 498190583 w 80"/>
                  <a:gd name="T63" fmla="*/ 2147483647 h 83"/>
                  <a:gd name="T64" fmla="*/ 498190583 w 80"/>
                  <a:gd name="T65" fmla="*/ 2147483647 h 83"/>
                  <a:gd name="T66" fmla="*/ 0 w 80"/>
                  <a:gd name="T67" fmla="*/ 2147483647 h 83"/>
                  <a:gd name="T68" fmla="*/ 38110511 w 80"/>
                  <a:gd name="T69" fmla="*/ 2147483647 h 83"/>
                  <a:gd name="T70" fmla="*/ 77818882 w 80"/>
                  <a:gd name="T71" fmla="*/ 2147483647 h 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83"/>
                  <a:gd name="T110" fmla="*/ 80 w 80"/>
                  <a:gd name="T111" fmla="*/ 83 h 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83">
                    <a:moveTo>
                      <a:pt x="2" y="65"/>
                    </a:moveTo>
                    <a:cubicBezTo>
                      <a:pt x="2" y="65"/>
                      <a:pt x="3" y="66"/>
                      <a:pt x="4" y="65"/>
                    </a:cubicBezTo>
                    <a:cubicBezTo>
                      <a:pt x="5" y="63"/>
                      <a:pt x="4" y="60"/>
                      <a:pt x="6" y="58"/>
                    </a:cubicBezTo>
                    <a:cubicBezTo>
                      <a:pt x="7" y="57"/>
                      <a:pt x="9" y="59"/>
                      <a:pt x="11" y="58"/>
                    </a:cubicBezTo>
                    <a:cubicBezTo>
                      <a:pt x="12" y="56"/>
                      <a:pt x="14" y="54"/>
                      <a:pt x="14" y="52"/>
                    </a:cubicBezTo>
                    <a:cubicBezTo>
                      <a:pt x="14" y="49"/>
                      <a:pt x="12" y="47"/>
                      <a:pt x="10" y="45"/>
                    </a:cubicBezTo>
                    <a:cubicBezTo>
                      <a:pt x="9" y="44"/>
                      <a:pt x="7" y="44"/>
                      <a:pt x="5" y="44"/>
                    </a:cubicBezTo>
                    <a:cubicBezTo>
                      <a:pt x="5" y="41"/>
                      <a:pt x="4" y="38"/>
                      <a:pt x="4" y="35"/>
                    </a:cubicBezTo>
                    <a:cubicBezTo>
                      <a:pt x="4" y="34"/>
                      <a:pt x="5" y="32"/>
                      <a:pt x="5" y="30"/>
                    </a:cubicBezTo>
                    <a:cubicBezTo>
                      <a:pt x="4" y="29"/>
                      <a:pt x="2" y="29"/>
                      <a:pt x="2" y="28"/>
                    </a:cubicBezTo>
                    <a:cubicBezTo>
                      <a:pt x="1" y="27"/>
                      <a:pt x="2" y="24"/>
                      <a:pt x="2" y="23"/>
                    </a:cubicBezTo>
                    <a:cubicBezTo>
                      <a:pt x="3" y="23"/>
                      <a:pt x="5" y="23"/>
                      <a:pt x="6" y="22"/>
                    </a:cubicBezTo>
                    <a:cubicBezTo>
                      <a:pt x="8" y="20"/>
                      <a:pt x="10" y="18"/>
                      <a:pt x="11" y="16"/>
                    </a:cubicBezTo>
                    <a:cubicBezTo>
                      <a:pt x="11" y="14"/>
                      <a:pt x="9" y="11"/>
                      <a:pt x="11" y="10"/>
                    </a:cubicBezTo>
                    <a:cubicBezTo>
                      <a:pt x="14" y="9"/>
                      <a:pt x="17" y="13"/>
                      <a:pt x="21" y="13"/>
                    </a:cubicBezTo>
                    <a:cubicBezTo>
                      <a:pt x="24" y="13"/>
                      <a:pt x="27" y="9"/>
                      <a:pt x="31" y="9"/>
                    </a:cubicBezTo>
                    <a:cubicBezTo>
                      <a:pt x="34" y="9"/>
                      <a:pt x="37" y="13"/>
                      <a:pt x="41" y="13"/>
                    </a:cubicBezTo>
                    <a:cubicBezTo>
                      <a:pt x="46" y="12"/>
                      <a:pt x="50" y="9"/>
                      <a:pt x="54" y="7"/>
                    </a:cubicBezTo>
                    <a:cubicBezTo>
                      <a:pt x="59" y="5"/>
                      <a:pt x="64" y="4"/>
                      <a:pt x="69" y="2"/>
                    </a:cubicBezTo>
                    <a:cubicBezTo>
                      <a:pt x="72" y="1"/>
                      <a:pt x="75" y="0"/>
                      <a:pt x="77" y="0"/>
                    </a:cubicBezTo>
                    <a:cubicBezTo>
                      <a:pt x="79" y="0"/>
                      <a:pt x="79" y="1"/>
                      <a:pt x="80" y="2"/>
                    </a:cubicBezTo>
                    <a:cubicBezTo>
                      <a:pt x="79" y="4"/>
                      <a:pt x="78" y="8"/>
                      <a:pt x="76" y="9"/>
                    </a:cubicBezTo>
                    <a:cubicBezTo>
                      <a:pt x="74" y="11"/>
                      <a:pt x="71" y="11"/>
                      <a:pt x="69" y="13"/>
                    </a:cubicBezTo>
                    <a:cubicBezTo>
                      <a:pt x="68" y="14"/>
                      <a:pt x="67" y="16"/>
                      <a:pt x="66" y="18"/>
                    </a:cubicBezTo>
                    <a:cubicBezTo>
                      <a:pt x="66" y="21"/>
                      <a:pt x="68" y="24"/>
                      <a:pt x="68" y="27"/>
                    </a:cubicBezTo>
                    <a:cubicBezTo>
                      <a:pt x="68" y="29"/>
                      <a:pt x="67" y="31"/>
                      <a:pt x="67" y="33"/>
                    </a:cubicBezTo>
                    <a:cubicBezTo>
                      <a:pt x="66" y="36"/>
                      <a:pt x="67" y="40"/>
                      <a:pt x="65" y="43"/>
                    </a:cubicBezTo>
                    <a:cubicBezTo>
                      <a:pt x="63" y="46"/>
                      <a:pt x="59" y="46"/>
                      <a:pt x="57" y="48"/>
                    </a:cubicBezTo>
                    <a:cubicBezTo>
                      <a:pt x="56" y="49"/>
                      <a:pt x="56" y="51"/>
                      <a:pt x="55" y="52"/>
                    </a:cubicBezTo>
                    <a:cubicBezTo>
                      <a:pt x="51" y="56"/>
                      <a:pt x="46" y="59"/>
                      <a:pt x="42" y="62"/>
                    </a:cubicBezTo>
                    <a:cubicBezTo>
                      <a:pt x="33" y="68"/>
                      <a:pt x="24" y="74"/>
                      <a:pt x="16" y="80"/>
                    </a:cubicBezTo>
                    <a:cubicBezTo>
                      <a:pt x="15" y="81"/>
                      <a:pt x="14" y="83"/>
                      <a:pt x="13" y="83"/>
                    </a:cubicBezTo>
                    <a:cubicBezTo>
                      <a:pt x="12" y="83"/>
                      <a:pt x="14" y="80"/>
                      <a:pt x="13" y="80"/>
                    </a:cubicBezTo>
                    <a:cubicBezTo>
                      <a:pt x="9" y="78"/>
                      <a:pt x="4" y="78"/>
                      <a:pt x="0" y="77"/>
                    </a:cubicBezTo>
                    <a:cubicBezTo>
                      <a:pt x="0" y="75"/>
                      <a:pt x="0" y="73"/>
                      <a:pt x="1" y="72"/>
                    </a:cubicBezTo>
                    <a:cubicBezTo>
                      <a:pt x="1" y="70"/>
                      <a:pt x="1" y="67"/>
                      <a:pt x="2" y="65"/>
                    </a:cubicBezTo>
                    <a:close/>
                  </a:path>
                </a:pathLst>
              </a:custGeom>
              <a:solidFill>
                <a:srgbClr val="DDDDDD"/>
              </a:solidFill>
              <a:ln w="3175" cap="rnd">
                <a:solidFill>
                  <a:schemeClr val="bg1"/>
                </a:solidFill>
                <a:round/>
                <a:headEnd/>
                <a:tailEnd/>
              </a:ln>
            </p:spPr>
            <p:txBody>
              <a:bodyPr/>
              <a:lstStyle/>
              <a:p>
                <a:endParaRPr lang="fr-FR"/>
              </a:p>
            </p:txBody>
          </p:sp>
          <p:sp>
            <p:nvSpPr>
              <p:cNvPr id="9256" name="Freeform 38"/>
              <p:cNvSpPr>
                <a:spLocks noChangeAspect="1"/>
              </p:cNvSpPr>
              <p:nvPr/>
            </p:nvSpPr>
            <p:spPr bwMode="auto">
              <a:xfrm>
                <a:off x="4213" y="3893"/>
                <a:ext cx="89" cy="110"/>
              </a:xfrm>
              <a:custGeom>
                <a:avLst/>
                <a:gdLst>
                  <a:gd name="T0" fmla="*/ 0 w 18"/>
                  <a:gd name="T1" fmla="*/ 688693893 h 23"/>
                  <a:gd name="T2" fmla="*/ 44289368 w 18"/>
                  <a:gd name="T3" fmla="*/ 450262487 h 23"/>
                  <a:gd name="T4" fmla="*/ 261464406 w 18"/>
                  <a:gd name="T5" fmla="*/ 206957949 h 23"/>
                  <a:gd name="T6" fmla="*/ 392225919 w 18"/>
                  <a:gd name="T7" fmla="*/ 0 h 23"/>
                  <a:gd name="T8" fmla="*/ 602254755 w 18"/>
                  <a:gd name="T9" fmla="*/ 31473046 h 23"/>
                  <a:gd name="T10" fmla="*/ 777306526 w 18"/>
                  <a:gd name="T11" fmla="*/ 238145444 h 23"/>
                  <a:gd name="T12" fmla="*/ 646544617 w 18"/>
                  <a:gd name="T13" fmla="*/ 418777475 h 23"/>
                  <a:gd name="T14" fmla="*/ 427629392 w 18"/>
                  <a:gd name="T15" fmla="*/ 418777475 h 23"/>
                  <a:gd name="T16" fmla="*/ 349748017 w 18"/>
                  <a:gd name="T17" fmla="*/ 625735041 h 23"/>
                  <a:gd name="T18" fmla="*/ 261464406 w 18"/>
                  <a:gd name="T19" fmla="*/ 625735041 h 23"/>
                  <a:gd name="T20" fmla="*/ 130761869 w 18"/>
                  <a:gd name="T21" fmla="*/ 657220819 h 23"/>
                  <a:gd name="T22" fmla="*/ 0 w 18"/>
                  <a:gd name="T23" fmla="*/ 68869389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23"/>
                  <a:gd name="T38" fmla="*/ 18 w 18"/>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23">
                    <a:moveTo>
                      <a:pt x="0" y="23"/>
                    </a:moveTo>
                    <a:cubicBezTo>
                      <a:pt x="0" y="21"/>
                      <a:pt x="0" y="18"/>
                      <a:pt x="1" y="15"/>
                    </a:cubicBezTo>
                    <a:cubicBezTo>
                      <a:pt x="2" y="12"/>
                      <a:pt x="4" y="10"/>
                      <a:pt x="6" y="7"/>
                    </a:cubicBezTo>
                    <a:cubicBezTo>
                      <a:pt x="7" y="5"/>
                      <a:pt x="8" y="2"/>
                      <a:pt x="9" y="0"/>
                    </a:cubicBezTo>
                    <a:cubicBezTo>
                      <a:pt x="11" y="0"/>
                      <a:pt x="13" y="0"/>
                      <a:pt x="14" y="1"/>
                    </a:cubicBezTo>
                    <a:cubicBezTo>
                      <a:pt x="16" y="3"/>
                      <a:pt x="18" y="5"/>
                      <a:pt x="18" y="8"/>
                    </a:cubicBezTo>
                    <a:cubicBezTo>
                      <a:pt x="18" y="10"/>
                      <a:pt x="16" y="12"/>
                      <a:pt x="15" y="14"/>
                    </a:cubicBezTo>
                    <a:cubicBezTo>
                      <a:pt x="13" y="15"/>
                      <a:pt x="11" y="13"/>
                      <a:pt x="10" y="14"/>
                    </a:cubicBezTo>
                    <a:cubicBezTo>
                      <a:pt x="8" y="16"/>
                      <a:pt x="9" y="19"/>
                      <a:pt x="8" y="21"/>
                    </a:cubicBezTo>
                    <a:cubicBezTo>
                      <a:pt x="7" y="22"/>
                      <a:pt x="6" y="21"/>
                      <a:pt x="6" y="21"/>
                    </a:cubicBezTo>
                    <a:cubicBezTo>
                      <a:pt x="5" y="21"/>
                      <a:pt x="4" y="21"/>
                      <a:pt x="3" y="22"/>
                    </a:cubicBezTo>
                    <a:cubicBezTo>
                      <a:pt x="2" y="22"/>
                      <a:pt x="1" y="23"/>
                      <a:pt x="0" y="23"/>
                    </a:cubicBezTo>
                    <a:close/>
                  </a:path>
                </a:pathLst>
              </a:custGeom>
              <a:solidFill>
                <a:srgbClr val="DDDDDD"/>
              </a:solidFill>
              <a:ln w="3175" cap="rnd">
                <a:solidFill>
                  <a:schemeClr val="bg1"/>
                </a:solidFill>
                <a:round/>
                <a:headEnd/>
                <a:tailEnd/>
              </a:ln>
            </p:spPr>
            <p:txBody>
              <a:bodyPr/>
              <a:lstStyle/>
              <a:p>
                <a:endParaRPr lang="fr-FR"/>
              </a:p>
            </p:txBody>
          </p:sp>
          <p:sp>
            <p:nvSpPr>
              <p:cNvPr id="9257" name="Freeform 39"/>
              <p:cNvSpPr>
                <a:spLocks noChangeAspect="1"/>
              </p:cNvSpPr>
              <p:nvPr/>
            </p:nvSpPr>
            <p:spPr bwMode="auto">
              <a:xfrm>
                <a:off x="4453" y="3172"/>
                <a:ext cx="408" cy="208"/>
              </a:xfrm>
              <a:custGeom>
                <a:avLst/>
                <a:gdLst>
                  <a:gd name="T0" fmla="*/ 0 w 83"/>
                  <a:gd name="T1" fmla="*/ 44863702 h 42"/>
                  <a:gd name="T2" fmla="*/ 321808024 w 83"/>
                  <a:gd name="T3" fmla="*/ 267046151 h 42"/>
                  <a:gd name="T4" fmla="*/ 486177734 w 83"/>
                  <a:gd name="T5" fmla="*/ 478340398 h 42"/>
                  <a:gd name="T6" fmla="*/ 765746073 w 83"/>
                  <a:gd name="T7" fmla="*/ 612933860 h 42"/>
                  <a:gd name="T8" fmla="*/ 765746073 w 83"/>
                  <a:gd name="T9" fmla="*/ 878150800 h 42"/>
                  <a:gd name="T10" fmla="*/ 930043346 w 83"/>
                  <a:gd name="T11" fmla="*/ 1232800101 h 42"/>
                  <a:gd name="T12" fmla="*/ 807633481 w 83"/>
                  <a:gd name="T13" fmla="*/ 1580503392 h 42"/>
                  <a:gd name="T14" fmla="*/ 1013889891 w 83"/>
                  <a:gd name="T15" fmla="*/ 1580503392 h 42"/>
                  <a:gd name="T16" fmla="*/ 1293809799 w 83"/>
                  <a:gd name="T17" fmla="*/ 1490772938 h 42"/>
                  <a:gd name="T18" fmla="*/ 1581898985 w 83"/>
                  <a:gd name="T19" fmla="*/ 1623536635 h 42"/>
                  <a:gd name="T20" fmla="*/ 1779634077 w 83"/>
                  <a:gd name="T21" fmla="*/ 1757817900 h 42"/>
                  <a:gd name="T22" fmla="*/ 1985892374 w 83"/>
                  <a:gd name="T23" fmla="*/ 1668400595 h 42"/>
                  <a:gd name="T24" fmla="*/ 2147483647 w 83"/>
                  <a:gd name="T25" fmla="*/ 1668400595 h 42"/>
                  <a:gd name="T26" fmla="*/ 2147483647 w 83"/>
                  <a:gd name="T27" fmla="*/ 1668400595 h 42"/>
                  <a:gd name="T28" fmla="*/ 2147483647 w 83"/>
                  <a:gd name="T29" fmla="*/ 1668400595 h 42"/>
                  <a:gd name="T30" fmla="*/ 2147483647 w 83"/>
                  <a:gd name="T31" fmla="*/ 1490772938 h 42"/>
                  <a:gd name="T32" fmla="*/ 2147483647 w 83"/>
                  <a:gd name="T33" fmla="*/ 1623536635 h 42"/>
                  <a:gd name="T34" fmla="*/ 2147483647 w 83"/>
                  <a:gd name="T35" fmla="*/ 1712970422 h 42"/>
                  <a:gd name="T36" fmla="*/ 2147483647 w 83"/>
                  <a:gd name="T37" fmla="*/ 1800852411 h 42"/>
                  <a:gd name="T38" fmla="*/ 2147483647 w 83"/>
                  <a:gd name="T39" fmla="*/ 1623536635 h 42"/>
                  <a:gd name="T40" fmla="*/ 2147483647 w 83"/>
                  <a:gd name="T41" fmla="*/ 1535635630 h 42"/>
                  <a:gd name="T42" fmla="*/ 2147483647 w 83"/>
                  <a:gd name="T43" fmla="*/ 1322514073 h 42"/>
                  <a:gd name="T44" fmla="*/ 2147483647 w 83"/>
                  <a:gd name="T45" fmla="*/ 1189690789 h 42"/>
                  <a:gd name="T46" fmla="*/ 2147483647 w 83"/>
                  <a:gd name="T47" fmla="*/ 922719360 h 42"/>
                  <a:gd name="T48" fmla="*/ 2147483647 w 83"/>
                  <a:gd name="T49" fmla="*/ 745386469 h 42"/>
                  <a:gd name="T50" fmla="*/ 2147483647 w 83"/>
                  <a:gd name="T51" fmla="*/ 568067048 h 42"/>
                  <a:gd name="T52" fmla="*/ 2147483647 w 83"/>
                  <a:gd name="T53" fmla="*/ 568067048 h 42"/>
                  <a:gd name="T54" fmla="*/ 2147483647 w 83"/>
                  <a:gd name="T55" fmla="*/ 612933860 h 42"/>
                  <a:gd name="T56" fmla="*/ 1943933237 w 83"/>
                  <a:gd name="T57" fmla="*/ 700522510 h 42"/>
                  <a:gd name="T58" fmla="*/ 1819857868 w 83"/>
                  <a:gd name="T59" fmla="*/ 568067048 h 42"/>
                  <a:gd name="T60" fmla="*/ 1500068411 w 83"/>
                  <a:gd name="T61" fmla="*/ 399441787 h 42"/>
                  <a:gd name="T62" fmla="*/ 1178259522 w 83"/>
                  <a:gd name="T63" fmla="*/ 177319024 h 42"/>
                  <a:gd name="T64" fmla="*/ 765746073 w 83"/>
                  <a:gd name="T65" fmla="*/ 222182033 h 42"/>
                  <a:gd name="T66" fmla="*/ 444218282 w 83"/>
                  <a:gd name="T67" fmla="*/ 44863702 h 42"/>
                  <a:gd name="T68" fmla="*/ 0 w 83"/>
                  <a:gd name="T69" fmla="*/ 44863702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
                  <a:gd name="T106" fmla="*/ 0 h 42"/>
                  <a:gd name="T107" fmla="*/ 83 w 83"/>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 h="42">
                    <a:moveTo>
                      <a:pt x="0" y="1"/>
                    </a:moveTo>
                    <a:cubicBezTo>
                      <a:pt x="3" y="3"/>
                      <a:pt x="6" y="4"/>
                      <a:pt x="8" y="6"/>
                    </a:cubicBezTo>
                    <a:cubicBezTo>
                      <a:pt x="10" y="7"/>
                      <a:pt x="10" y="10"/>
                      <a:pt x="12" y="11"/>
                    </a:cubicBezTo>
                    <a:cubicBezTo>
                      <a:pt x="14" y="13"/>
                      <a:pt x="18" y="12"/>
                      <a:pt x="19" y="14"/>
                    </a:cubicBezTo>
                    <a:cubicBezTo>
                      <a:pt x="20" y="16"/>
                      <a:pt x="18" y="18"/>
                      <a:pt x="19" y="20"/>
                    </a:cubicBezTo>
                    <a:cubicBezTo>
                      <a:pt x="20" y="23"/>
                      <a:pt x="23" y="25"/>
                      <a:pt x="23" y="28"/>
                    </a:cubicBezTo>
                    <a:cubicBezTo>
                      <a:pt x="23" y="30"/>
                      <a:pt x="21" y="33"/>
                      <a:pt x="20" y="36"/>
                    </a:cubicBezTo>
                    <a:cubicBezTo>
                      <a:pt x="21" y="36"/>
                      <a:pt x="23" y="36"/>
                      <a:pt x="25" y="36"/>
                    </a:cubicBezTo>
                    <a:cubicBezTo>
                      <a:pt x="27" y="35"/>
                      <a:pt x="29" y="33"/>
                      <a:pt x="32" y="34"/>
                    </a:cubicBezTo>
                    <a:cubicBezTo>
                      <a:pt x="34" y="34"/>
                      <a:pt x="37" y="36"/>
                      <a:pt x="39" y="37"/>
                    </a:cubicBezTo>
                    <a:cubicBezTo>
                      <a:pt x="41" y="38"/>
                      <a:pt x="42" y="39"/>
                      <a:pt x="44" y="40"/>
                    </a:cubicBezTo>
                    <a:cubicBezTo>
                      <a:pt x="46" y="40"/>
                      <a:pt x="47" y="39"/>
                      <a:pt x="49" y="38"/>
                    </a:cubicBezTo>
                    <a:cubicBezTo>
                      <a:pt x="50" y="38"/>
                      <a:pt x="52" y="38"/>
                      <a:pt x="53" y="38"/>
                    </a:cubicBezTo>
                    <a:cubicBezTo>
                      <a:pt x="55" y="38"/>
                      <a:pt x="56" y="38"/>
                      <a:pt x="58" y="38"/>
                    </a:cubicBezTo>
                    <a:cubicBezTo>
                      <a:pt x="59" y="38"/>
                      <a:pt x="60" y="38"/>
                      <a:pt x="62" y="38"/>
                    </a:cubicBezTo>
                    <a:cubicBezTo>
                      <a:pt x="63" y="37"/>
                      <a:pt x="63" y="34"/>
                      <a:pt x="65" y="34"/>
                    </a:cubicBezTo>
                    <a:cubicBezTo>
                      <a:pt x="67" y="34"/>
                      <a:pt x="68" y="36"/>
                      <a:pt x="70" y="37"/>
                    </a:cubicBezTo>
                    <a:cubicBezTo>
                      <a:pt x="72" y="38"/>
                      <a:pt x="74" y="39"/>
                      <a:pt x="75" y="39"/>
                    </a:cubicBezTo>
                    <a:cubicBezTo>
                      <a:pt x="78" y="40"/>
                      <a:pt x="80" y="42"/>
                      <a:pt x="82" y="41"/>
                    </a:cubicBezTo>
                    <a:cubicBezTo>
                      <a:pt x="83" y="41"/>
                      <a:pt x="83" y="38"/>
                      <a:pt x="82" y="37"/>
                    </a:cubicBezTo>
                    <a:cubicBezTo>
                      <a:pt x="82" y="36"/>
                      <a:pt x="79" y="36"/>
                      <a:pt x="78" y="35"/>
                    </a:cubicBezTo>
                    <a:cubicBezTo>
                      <a:pt x="77" y="33"/>
                      <a:pt x="75" y="32"/>
                      <a:pt x="75" y="30"/>
                    </a:cubicBezTo>
                    <a:cubicBezTo>
                      <a:pt x="76" y="28"/>
                      <a:pt x="78" y="28"/>
                      <a:pt x="79" y="27"/>
                    </a:cubicBezTo>
                    <a:cubicBezTo>
                      <a:pt x="75" y="25"/>
                      <a:pt x="71" y="24"/>
                      <a:pt x="68" y="21"/>
                    </a:cubicBezTo>
                    <a:cubicBezTo>
                      <a:pt x="67" y="20"/>
                      <a:pt x="69" y="18"/>
                      <a:pt x="68" y="17"/>
                    </a:cubicBezTo>
                    <a:cubicBezTo>
                      <a:pt x="67" y="15"/>
                      <a:pt x="64" y="14"/>
                      <a:pt x="61" y="13"/>
                    </a:cubicBezTo>
                    <a:cubicBezTo>
                      <a:pt x="60" y="13"/>
                      <a:pt x="59" y="13"/>
                      <a:pt x="58" y="13"/>
                    </a:cubicBezTo>
                    <a:cubicBezTo>
                      <a:pt x="57" y="13"/>
                      <a:pt x="55" y="13"/>
                      <a:pt x="54" y="14"/>
                    </a:cubicBezTo>
                    <a:cubicBezTo>
                      <a:pt x="52" y="14"/>
                      <a:pt x="50" y="16"/>
                      <a:pt x="48" y="16"/>
                    </a:cubicBezTo>
                    <a:cubicBezTo>
                      <a:pt x="46" y="16"/>
                      <a:pt x="46" y="14"/>
                      <a:pt x="45" y="13"/>
                    </a:cubicBezTo>
                    <a:cubicBezTo>
                      <a:pt x="42" y="11"/>
                      <a:pt x="40" y="11"/>
                      <a:pt x="37" y="9"/>
                    </a:cubicBezTo>
                    <a:cubicBezTo>
                      <a:pt x="34" y="8"/>
                      <a:pt x="32" y="5"/>
                      <a:pt x="29" y="4"/>
                    </a:cubicBezTo>
                    <a:cubicBezTo>
                      <a:pt x="26" y="3"/>
                      <a:pt x="22" y="6"/>
                      <a:pt x="19" y="5"/>
                    </a:cubicBezTo>
                    <a:cubicBezTo>
                      <a:pt x="16" y="5"/>
                      <a:pt x="14" y="2"/>
                      <a:pt x="11" y="1"/>
                    </a:cubicBezTo>
                    <a:cubicBezTo>
                      <a:pt x="7" y="0"/>
                      <a:pt x="3" y="0"/>
                      <a:pt x="0" y="1"/>
                    </a:cubicBezTo>
                    <a:close/>
                  </a:path>
                </a:pathLst>
              </a:custGeom>
              <a:solidFill>
                <a:srgbClr val="DDDDDD"/>
              </a:solidFill>
              <a:ln w="3175" cap="rnd">
                <a:solidFill>
                  <a:schemeClr val="bg1"/>
                </a:solidFill>
                <a:round/>
                <a:headEnd/>
                <a:tailEnd/>
              </a:ln>
            </p:spPr>
            <p:txBody>
              <a:bodyPr/>
              <a:lstStyle/>
              <a:p>
                <a:endParaRPr lang="fr-FR"/>
              </a:p>
            </p:txBody>
          </p:sp>
          <p:sp>
            <p:nvSpPr>
              <p:cNvPr id="9258" name="Freeform 40"/>
              <p:cNvSpPr>
                <a:spLocks noChangeAspect="1"/>
              </p:cNvSpPr>
              <p:nvPr/>
            </p:nvSpPr>
            <p:spPr bwMode="auto">
              <a:xfrm>
                <a:off x="4759" y="3486"/>
                <a:ext cx="85" cy="73"/>
              </a:xfrm>
              <a:custGeom>
                <a:avLst/>
                <a:gdLst>
                  <a:gd name="T0" fmla="*/ 468340433 w 18"/>
                  <a:gd name="T1" fmla="*/ 543776901 h 15"/>
                  <a:gd name="T2" fmla="*/ 364240335 w 18"/>
                  <a:gd name="T3" fmla="*/ 215894545 h 15"/>
                  <a:gd name="T4" fmla="*/ 314019862 w 18"/>
                  <a:gd name="T5" fmla="*/ 36789022 h 15"/>
                  <a:gd name="T6" fmla="*/ 182218692 w 18"/>
                  <a:gd name="T7" fmla="*/ 111735017 h 15"/>
                  <a:gd name="T8" fmla="*/ 154054728 w 18"/>
                  <a:gd name="T9" fmla="*/ 0 h 15"/>
                  <a:gd name="T10" fmla="*/ 0 w 18"/>
                  <a:gd name="T11" fmla="*/ 0 h 15"/>
                  <a:gd name="T12" fmla="*/ 50220453 w 18"/>
                  <a:gd name="T13" fmla="*/ 111735017 h 15"/>
                  <a:gd name="T14" fmla="*/ 182218692 w 18"/>
                  <a:gd name="T15" fmla="*/ 291094103 h 15"/>
                  <a:gd name="T16" fmla="*/ 259140410 w 18"/>
                  <a:gd name="T17" fmla="*/ 291094103 h 15"/>
                  <a:gd name="T18" fmla="*/ 259140410 w 18"/>
                  <a:gd name="T19" fmla="*/ 470133118 h 15"/>
                  <a:gd name="T20" fmla="*/ 468340433 w 18"/>
                  <a:gd name="T21" fmla="*/ 543776901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5"/>
                  <a:gd name="T35" fmla="*/ 18 w 1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5">
                    <a:moveTo>
                      <a:pt x="18" y="15"/>
                    </a:moveTo>
                    <a:cubicBezTo>
                      <a:pt x="17" y="12"/>
                      <a:pt x="16" y="9"/>
                      <a:pt x="14" y="6"/>
                    </a:cubicBezTo>
                    <a:cubicBezTo>
                      <a:pt x="13" y="5"/>
                      <a:pt x="13" y="2"/>
                      <a:pt x="12" y="1"/>
                    </a:cubicBezTo>
                    <a:cubicBezTo>
                      <a:pt x="10" y="1"/>
                      <a:pt x="9" y="3"/>
                      <a:pt x="7" y="3"/>
                    </a:cubicBezTo>
                    <a:cubicBezTo>
                      <a:pt x="6" y="2"/>
                      <a:pt x="6" y="1"/>
                      <a:pt x="6" y="0"/>
                    </a:cubicBezTo>
                    <a:cubicBezTo>
                      <a:pt x="4" y="0"/>
                      <a:pt x="2" y="1"/>
                      <a:pt x="0" y="0"/>
                    </a:cubicBezTo>
                    <a:cubicBezTo>
                      <a:pt x="1" y="1"/>
                      <a:pt x="1" y="2"/>
                      <a:pt x="2" y="3"/>
                    </a:cubicBezTo>
                    <a:cubicBezTo>
                      <a:pt x="3" y="5"/>
                      <a:pt x="5" y="7"/>
                      <a:pt x="7" y="8"/>
                    </a:cubicBezTo>
                    <a:cubicBezTo>
                      <a:pt x="8" y="9"/>
                      <a:pt x="10" y="7"/>
                      <a:pt x="10" y="8"/>
                    </a:cubicBezTo>
                    <a:cubicBezTo>
                      <a:pt x="12" y="9"/>
                      <a:pt x="9" y="12"/>
                      <a:pt x="10" y="13"/>
                    </a:cubicBezTo>
                    <a:cubicBezTo>
                      <a:pt x="12" y="15"/>
                      <a:pt x="16" y="14"/>
                      <a:pt x="18" y="15"/>
                    </a:cubicBezTo>
                    <a:close/>
                  </a:path>
                </a:pathLst>
              </a:custGeom>
              <a:solidFill>
                <a:srgbClr val="DDDDDD"/>
              </a:solidFill>
              <a:ln w="3175" cap="rnd">
                <a:solidFill>
                  <a:schemeClr val="bg1"/>
                </a:solidFill>
                <a:round/>
                <a:headEnd/>
                <a:tailEnd/>
              </a:ln>
            </p:spPr>
            <p:txBody>
              <a:bodyPr/>
              <a:lstStyle/>
              <a:p>
                <a:endParaRPr lang="fr-FR"/>
              </a:p>
            </p:txBody>
          </p:sp>
          <p:sp>
            <p:nvSpPr>
              <p:cNvPr id="9259" name="Freeform 41"/>
              <p:cNvSpPr>
                <a:spLocks noChangeAspect="1"/>
              </p:cNvSpPr>
              <p:nvPr/>
            </p:nvSpPr>
            <p:spPr bwMode="auto">
              <a:xfrm>
                <a:off x="4669" y="3360"/>
                <a:ext cx="200" cy="199"/>
              </a:xfrm>
              <a:custGeom>
                <a:avLst/>
                <a:gdLst>
                  <a:gd name="T0" fmla="*/ 1487256422 w 41"/>
                  <a:gd name="T1" fmla="*/ 1370932972 h 41"/>
                  <a:gd name="T2" fmla="*/ 1487256422 w 41"/>
                  <a:gd name="T3" fmla="*/ 1161470892 h 41"/>
                  <a:gd name="T4" fmla="*/ 1373165382 w 41"/>
                  <a:gd name="T5" fmla="*/ 1059805965 h 41"/>
                  <a:gd name="T6" fmla="*/ 1227587289 w 41"/>
                  <a:gd name="T7" fmla="*/ 914735524 h 41"/>
                  <a:gd name="T8" fmla="*/ 1007012152 w 41"/>
                  <a:gd name="T9" fmla="*/ 775836138 h 41"/>
                  <a:gd name="T10" fmla="*/ 1113425069 w 41"/>
                  <a:gd name="T11" fmla="*/ 704057311 h 41"/>
                  <a:gd name="T12" fmla="*/ 1113425069 w 41"/>
                  <a:gd name="T13" fmla="*/ 602470509 h 41"/>
                  <a:gd name="T14" fmla="*/ 892854926 w 41"/>
                  <a:gd name="T15" fmla="*/ 493446351 h 41"/>
                  <a:gd name="T16" fmla="*/ 930390756 w 41"/>
                  <a:gd name="T17" fmla="*/ 320016965 h 41"/>
                  <a:gd name="T18" fmla="*/ 892854926 w 41"/>
                  <a:gd name="T19" fmla="*/ 173429853 h 41"/>
                  <a:gd name="T20" fmla="*/ 710139677 w 41"/>
                  <a:gd name="T21" fmla="*/ 137697970 h 41"/>
                  <a:gd name="T22" fmla="*/ 671040999 w 41"/>
                  <a:gd name="T23" fmla="*/ 0 h 41"/>
                  <a:gd name="T24" fmla="*/ 519344041 w 41"/>
                  <a:gd name="T25" fmla="*/ 0 h 41"/>
                  <a:gd name="T26" fmla="*/ 336309104 w 41"/>
                  <a:gd name="T27" fmla="*/ 0 h 41"/>
                  <a:gd name="T28" fmla="*/ 183035327 w 41"/>
                  <a:gd name="T29" fmla="*/ 0 h 41"/>
                  <a:gd name="T30" fmla="*/ 0 w 41"/>
                  <a:gd name="T31" fmla="*/ 73294973 h 41"/>
                  <a:gd name="T32" fmla="*/ 76635386 w 41"/>
                  <a:gd name="T33" fmla="*/ 320016965 h 41"/>
                  <a:gd name="T34" fmla="*/ 76635386 w 41"/>
                  <a:gd name="T35" fmla="*/ 566738587 h 41"/>
                  <a:gd name="T36" fmla="*/ 183035327 w 41"/>
                  <a:gd name="T37" fmla="*/ 704057311 h 41"/>
                  <a:gd name="T38" fmla="*/ 480244738 w 41"/>
                  <a:gd name="T39" fmla="*/ 740103906 h 41"/>
                  <a:gd name="T40" fmla="*/ 671040999 w 41"/>
                  <a:gd name="T41" fmla="*/ 914735524 h 41"/>
                  <a:gd name="T42" fmla="*/ 892854926 w 41"/>
                  <a:gd name="T43" fmla="*/ 914735524 h 41"/>
                  <a:gd name="T44" fmla="*/ 930390756 w 41"/>
                  <a:gd name="T45" fmla="*/ 1022557838 h 41"/>
                  <a:gd name="T46" fmla="*/ 1113425069 w 41"/>
                  <a:gd name="T47" fmla="*/ 950781497 h 41"/>
                  <a:gd name="T48" fmla="*/ 1190061450 w 41"/>
                  <a:gd name="T49" fmla="*/ 1124212204 h 41"/>
                  <a:gd name="T50" fmla="*/ 1343322037 w 41"/>
                  <a:gd name="T51" fmla="*/ 1444226450 h 41"/>
                  <a:gd name="T52" fmla="*/ 1410635026 w 41"/>
                  <a:gd name="T53" fmla="*/ 1408195388 h 41"/>
                  <a:gd name="T54" fmla="*/ 1487256422 w 41"/>
                  <a:gd name="T55" fmla="*/ 1370932972 h 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1"/>
                  <a:gd name="T85" fmla="*/ 0 h 41"/>
                  <a:gd name="T86" fmla="*/ 41 w 41"/>
                  <a:gd name="T87" fmla="*/ 41 h 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1" h="41">
                    <a:moveTo>
                      <a:pt x="40" y="39"/>
                    </a:moveTo>
                    <a:cubicBezTo>
                      <a:pt x="40" y="37"/>
                      <a:pt x="41" y="35"/>
                      <a:pt x="40" y="33"/>
                    </a:cubicBezTo>
                    <a:cubicBezTo>
                      <a:pt x="40" y="32"/>
                      <a:pt x="38" y="31"/>
                      <a:pt x="37" y="30"/>
                    </a:cubicBezTo>
                    <a:cubicBezTo>
                      <a:pt x="36" y="29"/>
                      <a:pt x="34" y="27"/>
                      <a:pt x="33" y="26"/>
                    </a:cubicBezTo>
                    <a:cubicBezTo>
                      <a:pt x="31" y="25"/>
                      <a:pt x="28" y="24"/>
                      <a:pt x="27" y="22"/>
                    </a:cubicBezTo>
                    <a:cubicBezTo>
                      <a:pt x="27" y="21"/>
                      <a:pt x="29" y="21"/>
                      <a:pt x="30" y="20"/>
                    </a:cubicBezTo>
                    <a:cubicBezTo>
                      <a:pt x="30" y="19"/>
                      <a:pt x="31" y="18"/>
                      <a:pt x="30" y="17"/>
                    </a:cubicBezTo>
                    <a:cubicBezTo>
                      <a:pt x="29" y="15"/>
                      <a:pt x="26" y="16"/>
                      <a:pt x="24" y="14"/>
                    </a:cubicBezTo>
                    <a:cubicBezTo>
                      <a:pt x="23" y="13"/>
                      <a:pt x="25" y="11"/>
                      <a:pt x="25" y="9"/>
                    </a:cubicBezTo>
                    <a:cubicBezTo>
                      <a:pt x="25" y="8"/>
                      <a:pt x="25" y="6"/>
                      <a:pt x="24" y="5"/>
                    </a:cubicBezTo>
                    <a:cubicBezTo>
                      <a:pt x="23" y="4"/>
                      <a:pt x="20" y="5"/>
                      <a:pt x="19" y="4"/>
                    </a:cubicBezTo>
                    <a:cubicBezTo>
                      <a:pt x="18" y="3"/>
                      <a:pt x="18" y="1"/>
                      <a:pt x="18" y="0"/>
                    </a:cubicBezTo>
                    <a:cubicBezTo>
                      <a:pt x="16" y="0"/>
                      <a:pt x="15" y="0"/>
                      <a:pt x="14" y="0"/>
                    </a:cubicBezTo>
                    <a:cubicBezTo>
                      <a:pt x="12" y="0"/>
                      <a:pt x="11" y="0"/>
                      <a:pt x="9" y="0"/>
                    </a:cubicBezTo>
                    <a:cubicBezTo>
                      <a:pt x="8" y="0"/>
                      <a:pt x="6" y="0"/>
                      <a:pt x="5" y="0"/>
                    </a:cubicBezTo>
                    <a:cubicBezTo>
                      <a:pt x="3" y="1"/>
                      <a:pt x="2" y="2"/>
                      <a:pt x="0" y="2"/>
                    </a:cubicBezTo>
                    <a:cubicBezTo>
                      <a:pt x="1" y="5"/>
                      <a:pt x="2" y="7"/>
                      <a:pt x="2" y="9"/>
                    </a:cubicBezTo>
                    <a:cubicBezTo>
                      <a:pt x="2" y="11"/>
                      <a:pt x="1" y="14"/>
                      <a:pt x="2" y="16"/>
                    </a:cubicBezTo>
                    <a:cubicBezTo>
                      <a:pt x="2" y="17"/>
                      <a:pt x="4" y="19"/>
                      <a:pt x="5" y="20"/>
                    </a:cubicBezTo>
                    <a:cubicBezTo>
                      <a:pt x="8" y="21"/>
                      <a:pt x="11" y="20"/>
                      <a:pt x="13" y="21"/>
                    </a:cubicBezTo>
                    <a:cubicBezTo>
                      <a:pt x="15" y="22"/>
                      <a:pt x="17" y="25"/>
                      <a:pt x="18" y="26"/>
                    </a:cubicBezTo>
                    <a:cubicBezTo>
                      <a:pt x="20" y="27"/>
                      <a:pt x="22" y="26"/>
                      <a:pt x="24" y="26"/>
                    </a:cubicBezTo>
                    <a:cubicBezTo>
                      <a:pt x="24" y="27"/>
                      <a:pt x="24" y="28"/>
                      <a:pt x="25" y="29"/>
                    </a:cubicBezTo>
                    <a:cubicBezTo>
                      <a:pt x="27" y="29"/>
                      <a:pt x="28" y="27"/>
                      <a:pt x="30" y="27"/>
                    </a:cubicBezTo>
                    <a:cubicBezTo>
                      <a:pt x="31" y="28"/>
                      <a:pt x="31" y="31"/>
                      <a:pt x="32" y="32"/>
                    </a:cubicBezTo>
                    <a:cubicBezTo>
                      <a:pt x="34" y="35"/>
                      <a:pt x="35" y="38"/>
                      <a:pt x="36" y="41"/>
                    </a:cubicBezTo>
                    <a:cubicBezTo>
                      <a:pt x="37" y="40"/>
                      <a:pt x="37" y="40"/>
                      <a:pt x="38" y="40"/>
                    </a:cubicBezTo>
                    <a:cubicBezTo>
                      <a:pt x="39" y="40"/>
                      <a:pt x="39" y="40"/>
                      <a:pt x="40" y="39"/>
                    </a:cubicBezTo>
                    <a:close/>
                  </a:path>
                </a:pathLst>
              </a:custGeom>
              <a:solidFill>
                <a:srgbClr val="DDDDDD"/>
              </a:solidFill>
              <a:ln w="3175" cap="rnd">
                <a:solidFill>
                  <a:schemeClr val="bg1"/>
                </a:solidFill>
                <a:round/>
                <a:headEnd/>
                <a:tailEnd/>
              </a:ln>
            </p:spPr>
            <p:txBody>
              <a:bodyPr/>
              <a:lstStyle/>
              <a:p>
                <a:endParaRPr lang="fr-FR"/>
              </a:p>
            </p:txBody>
          </p:sp>
          <p:sp>
            <p:nvSpPr>
              <p:cNvPr id="9260" name="Freeform 42"/>
              <p:cNvSpPr>
                <a:spLocks noChangeAspect="1"/>
              </p:cNvSpPr>
              <p:nvPr/>
            </p:nvSpPr>
            <p:spPr bwMode="auto">
              <a:xfrm>
                <a:off x="3422" y="2088"/>
                <a:ext cx="546" cy="428"/>
              </a:xfrm>
              <a:custGeom>
                <a:avLst/>
                <a:gdLst>
                  <a:gd name="T0" fmla="*/ 258084224 w 112"/>
                  <a:gd name="T1" fmla="*/ 2147483647 h 88"/>
                  <a:gd name="T2" fmla="*/ 258084224 w 112"/>
                  <a:gd name="T3" fmla="*/ 2147483647 h 88"/>
                  <a:gd name="T4" fmla="*/ 152470731 w 112"/>
                  <a:gd name="T5" fmla="*/ 2147483647 h 88"/>
                  <a:gd name="T6" fmla="*/ 76228385 w 112"/>
                  <a:gd name="T7" fmla="*/ 2147483647 h 88"/>
                  <a:gd name="T8" fmla="*/ 113598038 w 112"/>
                  <a:gd name="T9" fmla="*/ 2147483647 h 88"/>
                  <a:gd name="T10" fmla="*/ 181855312 w 112"/>
                  <a:gd name="T11" fmla="*/ 2147483647 h 88"/>
                  <a:gd name="T12" fmla="*/ 258084224 w 112"/>
                  <a:gd name="T13" fmla="*/ 2147483647 h 88"/>
                  <a:gd name="T14" fmla="*/ 258084224 w 112"/>
                  <a:gd name="T15" fmla="*/ 1872972796 h 88"/>
                  <a:gd name="T16" fmla="*/ 181855312 w 112"/>
                  <a:gd name="T17" fmla="*/ 1763404834 h 88"/>
                  <a:gd name="T18" fmla="*/ 37303656 w 112"/>
                  <a:gd name="T19" fmla="*/ 1658532108 h 88"/>
                  <a:gd name="T20" fmla="*/ 37303656 w 112"/>
                  <a:gd name="T21" fmla="*/ 1474098101 h 88"/>
                  <a:gd name="T22" fmla="*/ 219142110 w 112"/>
                  <a:gd name="T23" fmla="*/ 1510723683 h 88"/>
                  <a:gd name="T24" fmla="*/ 408982437 w 112"/>
                  <a:gd name="T25" fmla="*/ 1443709178 h 88"/>
                  <a:gd name="T26" fmla="*/ 591094291 w 112"/>
                  <a:gd name="T27" fmla="*/ 1443709178 h 88"/>
                  <a:gd name="T28" fmla="*/ 704369448 w 112"/>
                  <a:gd name="T29" fmla="*/ 1259325908 h 88"/>
                  <a:gd name="T30" fmla="*/ 1039001213 w 112"/>
                  <a:gd name="T31" fmla="*/ 1259325908 h 88"/>
                  <a:gd name="T32" fmla="*/ 1001713479 w 112"/>
                  <a:gd name="T33" fmla="*/ 1081141010 h 88"/>
                  <a:gd name="T34" fmla="*/ 1107258058 w 112"/>
                  <a:gd name="T35" fmla="*/ 791833654 h 88"/>
                  <a:gd name="T36" fmla="*/ 1439998792 w 112"/>
                  <a:gd name="T37" fmla="*/ 718890029 h 88"/>
                  <a:gd name="T38" fmla="*/ 1439998792 w 112"/>
                  <a:gd name="T39" fmla="*/ 465890289 h 88"/>
                  <a:gd name="T40" fmla="*/ 1592469406 w 112"/>
                  <a:gd name="T41" fmla="*/ 325943443 h 88"/>
                  <a:gd name="T42" fmla="*/ 1811614402 w 112"/>
                  <a:gd name="T43" fmla="*/ 362569258 h 88"/>
                  <a:gd name="T44" fmla="*/ 1925211075 w 112"/>
                  <a:gd name="T45" fmla="*/ 139960270 h 88"/>
                  <a:gd name="T46" fmla="*/ 2032726246 w 112"/>
                  <a:gd name="T47" fmla="*/ 36625766 h 88"/>
                  <a:gd name="T48" fmla="*/ 2147483647 w 112"/>
                  <a:gd name="T49" fmla="*/ 36625766 h 88"/>
                  <a:gd name="T50" fmla="*/ 2147483647 w 112"/>
                  <a:gd name="T51" fmla="*/ 139960270 h 88"/>
                  <a:gd name="T52" fmla="*/ 2147483647 w 112"/>
                  <a:gd name="T53" fmla="*/ 139960270 h 88"/>
                  <a:gd name="T54" fmla="*/ 2147483647 w 112"/>
                  <a:gd name="T55" fmla="*/ 325943443 h 88"/>
                  <a:gd name="T56" fmla="*/ 2147483647 w 112"/>
                  <a:gd name="T57" fmla="*/ 251396452 h 88"/>
                  <a:gd name="T58" fmla="*/ 2147483647 w 112"/>
                  <a:gd name="T59" fmla="*/ 400490356 h 88"/>
                  <a:gd name="T60" fmla="*/ 2147483647 w 112"/>
                  <a:gd name="T61" fmla="*/ 903005915 h 88"/>
                  <a:gd name="T62" fmla="*/ 2147483647 w 112"/>
                  <a:gd name="T63" fmla="*/ 1044514806 h 88"/>
                  <a:gd name="T64" fmla="*/ 2147483647 w 112"/>
                  <a:gd name="T65" fmla="*/ 1192312648 h 88"/>
                  <a:gd name="T66" fmla="*/ 2147483647 w 112"/>
                  <a:gd name="T67" fmla="*/ 1370445564 h 88"/>
                  <a:gd name="T68" fmla="*/ 2147483647 w 112"/>
                  <a:gd name="T69" fmla="*/ 1585269740 h 88"/>
                  <a:gd name="T70" fmla="*/ 2147483647 w 112"/>
                  <a:gd name="T71" fmla="*/ 1658532108 h 88"/>
                  <a:gd name="T72" fmla="*/ 2147483647 w 112"/>
                  <a:gd name="T73" fmla="*/ 1872972796 h 88"/>
                  <a:gd name="T74" fmla="*/ 2147483647 w 112"/>
                  <a:gd name="T75" fmla="*/ 2014787357 h 88"/>
                  <a:gd name="T76" fmla="*/ 2147483647 w 112"/>
                  <a:gd name="T77" fmla="*/ 2014787357 h 88"/>
                  <a:gd name="T78" fmla="*/ 2147483647 w 112"/>
                  <a:gd name="T79" fmla="*/ 1911212015 h 88"/>
                  <a:gd name="T80" fmla="*/ 2147483647 w 112"/>
                  <a:gd name="T81" fmla="*/ 2051158940 h 88"/>
                  <a:gd name="T82" fmla="*/ 2147483647 w 112"/>
                  <a:gd name="T83" fmla="*/ 2147483647 h 88"/>
                  <a:gd name="T84" fmla="*/ 2147483647 w 112"/>
                  <a:gd name="T85" fmla="*/ 2147483647 h 88"/>
                  <a:gd name="T86" fmla="*/ 2147483647 w 112"/>
                  <a:gd name="T87" fmla="*/ 2147483647 h 88"/>
                  <a:gd name="T88" fmla="*/ 2147483647 w 112"/>
                  <a:gd name="T89" fmla="*/ 2147483647 h 88"/>
                  <a:gd name="T90" fmla="*/ 2147483647 w 112"/>
                  <a:gd name="T91" fmla="*/ 2147483647 h 88"/>
                  <a:gd name="T92" fmla="*/ 2147483647 w 112"/>
                  <a:gd name="T93" fmla="*/ 2147483647 h 88"/>
                  <a:gd name="T94" fmla="*/ 2147483647 w 112"/>
                  <a:gd name="T95" fmla="*/ 2147483647 h 88"/>
                  <a:gd name="T96" fmla="*/ 2147483647 w 112"/>
                  <a:gd name="T97" fmla="*/ 2147483647 h 88"/>
                  <a:gd name="T98" fmla="*/ 2147483647 w 112"/>
                  <a:gd name="T99" fmla="*/ 2147483647 h 88"/>
                  <a:gd name="T100" fmla="*/ 2147483647 w 112"/>
                  <a:gd name="T101" fmla="*/ 2147483647 h 88"/>
                  <a:gd name="T102" fmla="*/ 2032726246 w 112"/>
                  <a:gd name="T103" fmla="*/ 2147483647 h 88"/>
                  <a:gd name="T104" fmla="*/ 1925211075 w 112"/>
                  <a:gd name="T105" fmla="*/ 2147483647 h 88"/>
                  <a:gd name="T106" fmla="*/ 1629772116 w 112"/>
                  <a:gd name="T107" fmla="*/ 2147483647 h 88"/>
                  <a:gd name="T108" fmla="*/ 1402642418 w 112"/>
                  <a:gd name="T109" fmla="*/ 2147483647 h 88"/>
                  <a:gd name="T110" fmla="*/ 1183486502 w 112"/>
                  <a:gd name="T111" fmla="*/ 2147483647 h 88"/>
                  <a:gd name="T112" fmla="*/ 811871515 w 112"/>
                  <a:gd name="T113" fmla="*/ 2147483647 h 88"/>
                  <a:gd name="T114" fmla="*/ 553790333 w 112"/>
                  <a:gd name="T115" fmla="*/ 2147483647 h 88"/>
                  <a:gd name="T116" fmla="*/ 477561890 w 112"/>
                  <a:gd name="T117" fmla="*/ 2147483647 h 88"/>
                  <a:gd name="T118" fmla="*/ 258084224 w 112"/>
                  <a:gd name="T119" fmla="*/ 2147483647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2"/>
                  <a:gd name="T181" fmla="*/ 0 h 88"/>
                  <a:gd name="T182" fmla="*/ 112 w 112"/>
                  <a:gd name="T183" fmla="*/ 88 h 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2" h="88">
                    <a:moveTo>
                      <a:pt x="7" y="83"/>
                    </a:moveTo>
                    <a:cubicBezTo>
                      <a:pt x="7" y="80"/>
                      <a:pt x="7" y="76"/>
                      <a:pt x="7" y="73"/>
                    </a:cubicBezTo>
                    <a:cubicBezTo>
                      <a:pt x="6" y="72"/>
                      <a:pt x="5" y="73"/>
                      <a:pt x="4" y="73"/>
                    </a:cubicBezTo>
                    <a:cubicBezTo>
                      <a:pt x="4" y="72"/>
                      <a:pt x="2" y="72"/>
                      <a:pt x="2" y="71"/>
                    </a:cubicBezTo>
                    <a:cubicBezTo>
                      <a:pt x="1" y="69"/>
                      <a:pt x="2" y="67"/>
                      <a:pt x="3" y="65"/>
                    </a:cubicBezTo>
                    <a:cubicBezTo>
                      <a:pt x="3" y="64"/>
                      <a:pt x="5" y="64"/>
                      <a:pt x="5" y="63"/>
                    </a:cubicBezTo>
                    <a:cubicBezTo>
                      <a:pt x="6" y="62"/>
                      <a:pt x="7" y="61"/>
                      <a:pt x="7" y="60"/>
                    </a:cubicBezTo>
                    <a:cubicBezTo>
                      <a:pt x="7" y="57"/>
                      <a:pt x="7" y="55"/>
                      <a:pt x="7" y="52"/>
                    </a:cubicBezTo>
                    <a:cubicBezTo>
                      <a:pt x="6" y="51"/>
                      <a:pt x="5" y="50"/>
                      <a:pt x="5" y="49"/>
                    </a:cubicBezTo>
                    <a:cubicBezTo>
                      <a:pt x="4" y="48"/>
                      <a:pt x="2" y="47"/>
                      <a:pt x="1" y="46"/>
                    </a:cubicBezTo>
                    <a:cubicBezTo>
                      <a:pt x="0" y="44"/>
                      <a:pt x="1" y="43"/>
                      <a:pt x="1" y="41"/>
                    </a:cubicBezTo>
                    <a:cubicBezTo>
                      <a:pt x="3" y="41"/>
                      <a:pt x="4" y="42"/>
                      <a:pt x="6" y="42"/>
                    </a:cubicBezTo>
                    <a:cubicBezTo>
                      <a:pt x="8" y="42"/>
                      <a:pt x="9" y="40"/>
                      <a:pt x="11" y="40"/>
                    </a:cubicBezTo>
                    <a:cubicBezTo>
                      <a:pt x="12" y="40"/>
                      <a:pt x="15" y="41"/>
                      <a:pt x="16" y="40"/>
                    </a:cubicBezTo>
                    <a:cubicBezTo>
                      <a:pt x="18" y="39"/>
                      <a:pt x="18" y="36"/>
                      <a:pt x="19" y="35"/>
                    </a:cubicBezTo>
                    <a:cubicBezTo>
                      <a:pt x="22" y="34"/>
                      <a:pt x="26" y="37"/>
                      <a:pt x="28" y="35"/>
                    </a:cubicBezTo>
                    <a:cubicBezTo>
                      <a:pt x="30" y="34"/>
                      <a:pt x="27" y="32"/>
                      <a:pt x="27" y="30"/>
                    </a:cubicBezTo>
                    <a:cubicBezTo>
                      <a:pt x="28" y="27"/>
                      <a:pt x="28" y="24"/>
                      <a:pt x="30" y="22"/>
                    </a:cubicBezTo>
                    <a:cubicBezTo>
                      <a:pt x="32" y="20"/>
                      <a:pt x="37" y="22"/>
                      <a:pt x="39" y="20"/>
                    </a:cubicBezTo>
                    <a:cubicBezTo>
                      <a:pt x="41" y="18"/>
                      <a:pt x="39" y="15"/>
                      <a:pt x="39" y="13"/>
                    </a:cubicBezTo>
                    <a:cubicBezTo>
                      <a:pt x="40" y="12"/>
                      <a:pt x="41" y="10"/>
                      <a:pt x="43" y="9"/>
                    </a:cubicBezTo>
                    <a:cubicBezTo>
                      <a:pt x="45" y="9"/>
                      <a:pt x="47" y="11"/>
                      <a:pt x="49" y="10"/>
                    </a:cubicBezTo>
                    <a:cubicBezTo>
                      <a:pt x="50" y="8"/>
                      <a:pt x="51" y="6"/>
                      <a:pt x="52" y="4"/>
                    </a:cubicBezTo>
                    <a:cubicBezTo>
                      <a:pt x="53" y="3"/>
                      <a:pt x="54" y="2"/>
                      <a:pt x="55" y="1"/>
                    </a:cubicBezTo>
                    <a:cubicBezTo>
                      <a:pt x="57" y="1"/>
                      <a:pt x="59" y="0"/>
                      <a:pt x="61" y="1"/>
                    </a:cubicBezTo>
                    <a:cubicBezTo>
                      <a:pt x="62" y="1"/>
                      <a:pt x="62" y="4"/>
                      <a:pt x="63" y="4"/>
                    </a:cubicBezTo>
                    <a:cubicBezTo>
                      <a:pt x="65" y="5"/>
                      <a:pt x="67" y="3"/>
                      <a:pt x="69" y="4"/>
                    </a:cubicBezTo>
                    <a:cubicBezTo>
                      <a:pt x="70" y="5"/>
                      <a:pt x="68" y="8"/>
                      <a:pt x="70" y="9"/>
                    </a:cubicBezTo>
                    <a:cubicBezTo>
                      <a:pt x="72" y="10"/>
                      <a:pt x="75" y="7"/>
                      <a:pt x="78" y="7"/>
                    </a:cubicBezTo>
                    <a:cubicBezTo>
                      <a:pt x="82" y="8"/>
                      <a:pt x="88" y="8"/>
                      <a:pt x="90" y="11"/>
                    </a:cubicBezTo>
                    <a:cubicBezTo>
                      <a:pt x="92" y="15"/>
                      <a:pt x="88" y="20"/>
                      <a:pt x="89" y="25"/>
                    </a:cubicBezTo>
                    <a:cubicBezTo>
                      <a:pt x="89" y="27"/>
                      <a:pt x="91" y="27"/>
                      <a:pt x="92" y="29"/>
                    </a:cubicBezTo>
                    <a:cubicBezTo>
                      <a:pt x="93" y="30"/>
                      <a:pt x="92" y="32"/>
                      <a:pt x="93" y="33"/>
                    </a:cubicBezTo>
                    <a:cubicBezTo>
                      <a:pt x="95" y="35"/>
                      <a:pt x="99" y="35"/>
                      <a:pt x="101" y="38"/>
                    </a:cubicBezTo>
                    <a:cubicBezTo>
                      <a:pt x="102" y="40"/>
                      <a:pt x="99" y="43"/>
                      <a:pt x="101" y="44"/>
                    </a:cubicBezTo>
                    <a:cubicBezTo>
                      <a:pt x="102" y="46"/>
                      <a:pt x="105" y="44"/>
                      <a:pt x="107" y="46"/>
                    </a:cubicBezTo>
                    <a:cubicBezTo>
                      <a:pt x="109" y="47"/>
                      <a:pt x="112" y="49"/>
                      <a:pt x="112" y="52"/>
                    </a:cubicBezTo>
                    <a:cubicBezTo>
                      <a:pt x="112" y="55"/>
                      <a:pt x="109" y="55"/>
                      <a:pt x="106" y="56"/>
                    </a:cubicBezTo>
                    <a:cubicBezTo>
                      <a:pt x="105" y="57"/>
                      <a:pt x="103" y="57"/>
                      <a:pt x="102" y="56"/>
                    </a:cubicBezTo>
                    <a:cubicBezTo>
                      <a:pt x="100" y="56"/>
                      <a:pt x="100" y="53"/>
                      <a:pt x="98" y="53"/>
                    </a:cubicBezTo>
                    <a:cubicBezTo>
                      <a:pt x="97" y="53"/>
                      <a:pt x="94" y="55"/>
                      <a:pt x="94" y="57"/>
                    </a:cubicBezTo>
                    <a:cubicBezTo>
                      <a:pt x="94" y="59"/>
                      <a:pt x="98" y="61"/>
                      <a:pt x="98" y="63"/>
                    </a:cubicBezTo>
                    <a:cubicBezTo>
                      <a:pt x="100" y="66"/>
                      <a:pt x="100" y="69"/>
                      <a:pt x="100" y="72"/>
                    </a:cubicBezTo>
                    <a:cubicBezTo>
                      <a:pt x="98" y="73"/>
                      <a:pt x="94" y="73"/>
                      <a:pt x="92" y="75"/>
                    </a:cubicBezTo>
                    <a:cubicBezTo>
                      <a:pt x="90" y="77"/>
                      <a:pt x="90" y="79"/>
                      <a:pt x="89" y="81"/>
                    </a:cubicBezTo>
                    <a:cubicBezTo>
                      <a:pt x="88" y="83"/>
                      <a:pt x="88" y="86"/>
                      <a:pt x="86" y="87"/>
                    </a:cubicBezTo>
                    <a:cubicBezTo>
                      <a:pt x="85" y="88"/>
                      <a:pt x="83" y="85"/>
                      <a:pt x="81" y="85"/>
                    </a:cubicBezTo>
                    <a:cubicBezTo>
                      <a:pt x="79" y="84"/>
                      <a:pt x="78" y="85"/>
                      <a:pt x="76" y="85"/>
                    </a:cubicBezTo>
                    <a:cubicBezTo>
                      <a:pt x="74" y="85"/>
                      <a:pt x="73" y="84"/>
                      <a:pt x="71" y="84"/>
                    </a:cubicBezTo>
                    <a:cubicBezTo>
                      <a:pt x="69" y="84"/>
                      <a:pt x="68" y="85"/>
                      <a:pt x="66" y="85"/>
                    </a:cubicBezTo>
                    <a:cubicBezTo>
                      <a:pt x="64" y="85"/>
                      <a:pt x="63" y="84"/>
                      <a:pt x="61" y="84"/>
                    </a:cubicBezTo>
                    <a:cubicBezTo>
                      <a:pt x="59" y="84"/>
                      <a:pt x="57" y="86"/>
                      <a:pt x="55" y="86"/>
                    </a:cubicBezTo>
                    <a:cubicBezTo>
                      <a:pt x="54" y="86"/>
                      <a:pt x="53" y="84"/>
                      <a:pt x="52" y="84"/>
                    </a:cubicBezTo>
                    <a:cubicBezTo>
                      <a:pt x="50" y="82"/>
                      <a:pt x="47" y="81"/>
                      <a:pt x="44" y="80"/>
                    </a:cubicBezTo>
                    <a:cubicBezTo>
                      <a:pt x="42" y="79"/>
                      <a:pt x="40" y="80"/>
                      <a:pt x="38" y="80"/>
                    </a:cubicBezTo>
                    <a:cubicBezTo>
                      <a:pt x="36" y="80"/>
                      <a:pt x="34" y="79"/>
                      <a:pt x="32" y="78"/>
                    </a:cubicBezTo>
                    <a:cubicBezTo>
                      <a:pt x="29" y="78"/>
                      <a:pt x="25" y="78"/>
                      <a:pt x="22" y="78"/>
                    </a:cubicBezTo>
                    <a:cubicBezTo>
                      <a:pt x="19" y="77"/>
                      <a:pt x="17" y="76"/>
                      <a:pt x="15" y="78"/>
                    </a:cubicBezTo>
                    <a:cubicBezTo>
                      <a:pt x="13" y="79"/>
                      <a:pt x="15" y="83"/>
                      <a:pt x="13" y="84"/>
                    </a:cubicBezTo>
                    <a:cubicBezTo>
                      <a:pt x="12" y="85"/>
                      <a:pt x="9" y="83"/>
                      <a:pt x="7" y="83"/>
                    </a:cubicBezTo>
                    <a:close/>
                  </a:path>
                </a:pathLst>
              </a:custGeom>
              <a:solidFill>
                <a:srgbClr val="EAEAEA"/>
              </a:solidFill>
              <a:ln w="3175" cap="rnd">
                <a:solidFill>
                  <a:schemeClr val="bg1"/>
                </a:solidFill>
                <a:round/>
                <a:headEnd/>
                <a:tailEnd/>
              </a:ln>
            </p:spPr>
            <p:txBody>
              <a:bodyPr/>
              <a:lstStyle/>
              <a:p>
                <a:endParaRPr lang="fr-FR"/>
              </a:p>
            </p:txBody>
          </p:sp>
          <p:sp>
            <p:nvSpPr>
              <p:cNvPr id="9261" name="Freeform 43"/>
              <p:cNvSpPr>
                <a:spLocks noChangeAspect="1"/>
              </p:cNvSpPr>
              <p:nvPr/>
            </p:nvSpPr>
            <p:spPr bwMode="auto">
              <a:xfrm>
                <a:off x="2900" y="2210"/>
                <a:ext cx="587" cy="498"/>
              </a:xfrm>
              <a:custGeom>
                <a:avLst/>
                <a:gdLst>
                  <a:gd name="T0" fmla="*/ 2147483647 w 120"/>
                  <a:gd name="T1" fmla="*/ 1800343126 h 102"/>
                  <a:gd name="T2" fmla="*/ 2147483647 w 120"/>
                  <a:gd name="T3" fmla="*/ 1732563276 h 102"/>
                  <a:gd name="T4" fmla="*/ 2147483647 w 120"/>
                  <a:gd name="T5" fmla="*/ 1431270476 h 102"/>
                  <a:gd name="T6" fmla="*/ 2147483647 w 120"/>
                  <a:gd name="T7" fmla="*/ 1015105710 h 102"/>
                  <a:gd name="T8" fmla="*/ 2147483647 w 120"/>
                  <a:gd name="T9" fmla="*/ 792969186 h 102"/>
                  <a:gd name="T10" fmla="*/ 2147483647 w 120"/>
                  <a:gd name="T11" fmla="*/ 453983539 h 102"/>
                  <a:gd name="T12" fmla="*/ 2147483647 w 120"/>
                  <a:gd name="T13" fmla="*/ 376817700 h 102"/>
                  <a:gd name="T14" fmla="*/ 2147483647 w 120"/>
                  <a:gd name="T15" fmla="*/ 299638347 h 102"/>
                  <a:gd name="T16" fmla="*/ 2147483647 w 120"/>
                  <a:gd name="T17" fmla="*/ 523359488 h 102"/>
                  <a:gd name="T18" fmla="*/ 2147483647 w 120"/>
                  <a:gd name="T19" fmla="*/ 376817700 h 102"/>
                  <a:gd name="T20" fmla="*/ 2147483647 w 120"/>
                  <a:gd name="T21" fmla="*/ 299638347 h 102"/>
                  <a:gd name="T22" fmla="*/ 1991608783 w 120"/>
                  <a:gd name="T23" fmla="*/ 416165235 h 102"/>
                  <a:gd name="T24" fmla="*/ 1882769306 w 120"/>
                  <a:gd name="T25" fmla="*/ 154342731 h 102"/>
                  <a:gd name="T26" fmla="*/ 1687068878 w 120"/>
                  <a:gd name="T27" fmla="*/ 0 h 102"/>
                  <a:gd name="T28" fmla="*/ 1231673767 w 120"/>
                  <a:gd name="T29" fmla="*/ 184373762 h 102"/>
                  <a:gd name="T30" fmla="*/ 886800867 w 120"/>
                  <a:gd name="T31" fmla="*/ 376817700 h 102"/>
                  <a:gd name="T32" fmla="*/ 187520076 w 120"/>
                  <a:gd name="T33" fmla="*/ 561192165 h 102"/>
                  <a:gd name="T34" fmla="*/ 187520076 w 120"/>
                  <a:gd name="T35" fmla="*/ 638288010 h 102"/>
                  <a:gd name="T36" fmla="*/ 38334602 w 120"/>
                  <a:gd name="T37" fmla="*/ 715806472 h 102"/>
                  <a:gd name="T38" fmla="*/ 0 w 120"/>
                  <a:gd name="T39" fmla="*/ 1276980983 h 102"/>
                  <a:gd name="T40" fmla="*/ 157022343 w 120"/>
                  <a:gd name="T41" fmla="*/ 1655061845 h 102"/>
                  <a:gd name="T42" fmla="*/ 187520076 w 120"/>
                  <a:gd name="T43" fmla="*/ 2031865015 h 102"/>
                  <a:gd name="T44" fmla="*/ 384893298 w 120"/>
                  <a:gd name="T45" fmla="*/ 2147483647 h 102"/>
                  <a:gd name="T46" fmla="*/ 534078292 w 120"/>
                  <a:gd name="T47" fmla="*/ 2147483647 h 102"/>
                  <a:gd name="T48" fmla="*/ 729765415 w 120"/>
                  <a:gd name="T49" fmla="*/ 2147483647 h 102"/>
                  <a:gd name="T50" fmla="*/ 1035972713 w 120"/>
                  <a:gd name="T51" fmla="*/ 2147483647 h 102"/>
                  <a:gd name="T52" fmla="*/ 1193010670 w 120"/>
                  <a:gd name="T53" fmla="*/ 2147483647 h 102"/>
                  <a:gd name="T54" fmla="*/ 1263773737 w 120"/>
                  <a:gd name="T55" fmla="*/ 2147483647 h 102"/>
                  <a:gd name="T56" fmla="*/ 1537883883 w 120"/>
                  <a:gd name="T57" fmla="*/ 2147483647 h 102"/>
                  <a:gd name="T58" fmla="*/ 1608385226 w 120"/>
                  <a:gd name="T59" fmla="*/ 2147483647 h 102"/>
                  <a:gd name="T60" fmla="*/ 1844093060 w 120"/>
                  <a:gd name="T61" fmla="*/ 2147483647 h 102"/>
                  <a:gd name="T62" fmla="*/ 2070276155 w 120"/>
                  <a:gd name="T63" fmla="*/ 2147483647 h 102"/>
                  <a:gd name="T64" fmla="*/ 2147483647 w 120"/>
                  <a:gd name="T65" fmla="*/ 2147483647 h 102"/>
                  <a:gd name="T66" fmla="*/ 2147483647 w 120"/>
                  <a:gd name="T67" fmla="*/ 2147483647 h 102"/>
                  <a:gd name="T68" fmla="*/ 2147483647 w 120"/>
                  <a:gd name="T69" fmla="*/ 2147483647 h 102"/>
                  <a:gd name="T70" fmla="*/ 2147483647 w 120"/>
                  <a:gd name="T71" fmla="*/ 2147483647 h 102"/>
                  <a:gd name="T72" fmla="*/ 2147483647 w 120"/>
                  <a:gd name="T73" fmla="*/ 2147483647 h 102"/>
                  <a:gd name="T74" fmla="*/ 2147483647 w 120"/>
                  <a:gd name="T75" fmla="*/ 2147483647 h 102"/>
                  <a:gd name="T76" fmla="*/ 2147483647 w 120"/>
                  <a:gd name="T77" fmla="*/ 2147483647 h 102"/>
                  <a:gd name="T78" fmla="*/ 2147483647 w 120"/>
                  <a:gd name="T79" fmla="*/ 2147483647 h 102"/>
                  <a:gd name="T80" fmla="*/ 2147483647 w 120"/>
                  <a:gd name="T81" fmla="*/ 2147483647 h 102"/>
                  <a:gd name="T82" fmla="*/ 2147483647 w 120"/>
                  <a:gd name="T83" fmla="*/ 2147483647 h 102"/>
                  <a:gd name="T84" fmla="*/ 2147483647 w 120"/>
                  <a:gd name="T85" fmla="*/ 2147483647 h 102"/>
                  <a:gd name="T86" fmla="*/ 2147483647 w 120"/>
                  <a:gd name="T87" fmla="*/ 2147483647 h 102"/>
                  <a:gd name="T88" fmla="*/ 2147483647 w 120"/>
                  <a:gd name="T89" fmla="*/ 2147483647 h 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02"/>
                  <a:gd name="T137" fmla="*/ 120 w 120"/>
                  <a:gd name="T138" fmla="*/ 102 h 10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02">
                    <a:moveTo>
                      <a:pt x="114" y="58"/>
                    </a:moveTo>
                    <a:cubicBezTo>
                      <a:pt x="114" y="55"/>
                      <a:pt x="114" y="51"/>
                      <a:pt x="114" y="48"/>
                    </a:cubicBezTo>
                    <a:cubicBezTo>
                      <a:pt x="113" y="47"/>
                      <a:pt x="112" y="48"/>
                      <a:pt x="111" y="48"/>
                    </a:cubicBezTo>
                    <a:cubicBezTo>
                      <a:pt x="111" y="47"/>
                      <a:pt x="109" y="47"/>
                      <a:pt x="109" y="46"/>
                    </a:cubicBezTo>
                    <a:cubicBezTo>
                      <a:pt x="108" y="44"/>
                      <a:pt x="109" y="42"/>
                      <a:pt x="110" y="40"/>
                    </a:cubicBezTo>
                    <a:cubicBezTo>
                      <a:pt x="110" y="39"/>
                      <a:pt x="112" y="39"/>
                      <a:pt x="112" y="38"/>
                    </a:cubicBezTo>
                    <a:cubicBezTo>
                      <a:pt x="113" y="37"/>
                      <a:pt x="114" y="36"/>
                      <a:pt x="114" y="35"/>
                    </a:cubicBezTo>
                    <a:cubicBezTo>
                      <a:pt x="114" y="32"/>
                      <a:pt x="114" y="30"/>
                      <a:pt x="114" y="27"/>
                    </a:cubicBezTo>
                    <a:cubicBezTo>
                      <a:pt x="113" y="26"/>
                      <a:pt x="112" y="25"/>
                      <a:pt x="112" y="24"/>
                    </a:cubicBezTo>
                    <a:cubicBezTo>
                      <a:pt x="111" y="23"/>
                      <a:pt x="109" y="22"/>
                      <a:pt x="108" y="21"/>
                    </a:cubicBezTo>
                    <a:cubicBezTo>
                      <a:pt x="107" y="19"/>
                      <a:pt x="108" y="18"/>
                      <a:pt x="108" y="16"/>
                    </a:cubicBezTo>
                    <a:cubicBezTo>
                      <a:pt x="106" y="15"/>
                      <a:pt x="105" y="13"/>
                      <a:pt x="103" y="12"/>
                    </a:cubicBezTo>
                    <a:cubicBezTo>
                      <a:pt x="102" y="11"/>
                      <a:pt x="100" y="10"/>
                      <a:pt x="98" y="8"/>
                    </a:cubicBezTo>
                    <a:cubicBezTo>
                      <a:pt x="95" y="9"/>
                      <a:pt x="93" y="10"/>
                      <a:pt x="91" y="10"/>
                    </a:cubicBezTo>
                    <a:cubicBezTo>
                      <a:pt x="89" y="10"/>
                      <a:pt x="87" y="9"/>
                      <a:pt x="85" y="9"/>
                    </a:cubicBezTo>
                    <a:cubicBezTo>
                      <a:pt x="79" y="9"/>
                      <a:pt x="73" y="9"/>
                      <a:pt x="68" y="8"/>
                    </a:cubicBezTo>
                    <a:cubicBezTo>
                      <a:pt x="67" y="9"/>
                      <a:pt x="67" y="11"/>
                      <a:pt x="66" y="11"/>
                    </a:cubicBezTo>
                    <a:cubicBezTo>
                      <a:pt x="65" y="12"/>
                      <a:pt x="63" y="13"/>
                      <a:pt x="62" y="14"/>
                    </a:cubicBezTo>
                    <a:cubicBezTo>
                      <a:pt x="61" y="14"/>
                      <a:pt x="60" y="12"/>
                      <a:pt x="61" y="12"/>
                    </a:cubicBezTo>
                    <a:cubicBezTo>
                      <a:pt x="62" y="11"/>
                      <a:pt x="63" y="11"/>
                      <a:pt x="64" y="10"/>
                    </a:cubicBezTo>
                    <a:cubicBezTo>
                      <a:pt x="65" y="9"/>
                      <a:pt x="66" y="8"/>
                      <a:pt x="66" y="7"/>
                    </a:cubicBezTo>
                    <a:cubicBezTo>
                      <a:pt x="65" y="6"/>
                      <a:pt x="65" y="8"/>
                      <a:pt x="64" y="8"/>
                    </a:cubicBezTo>
                    <a:cubicBezTo>
                      <a:pt x="63" y="9"/>
                      <a:pt x="61" y="10"/>
                      <a:pt x="59" y="10"/>
                    </a:cubicBezTo>
                    <a:cubicBezTo>
                      <a:pt x="57" y="11"/>
                      <a:pt x="54" y="12"/>
                      <a:pt x="52" y="11"/>
                    </a:cubicBezTo>
                    <a:cubicBezTo>
                      <a:pt x="51" y="10"/>
                      <a:pt x="52" y="8"/>
                      <a:pt x="51" y="7"/>
                    </a:cubicBezTo>
                    <a:cubicBezTo>
                      <a:pt x="51" y="6"/>
                      <a:pt x="49" y="5"/>
                      <a:pt x="49" y="4"/>
                    </a:cubicBezTo>
                    <a:cubicBezTo>
                      <a:pt x="49" y="3"/>
                      <a:pt x="52" y="5"/>
                      <a:pt x="54" y="6"/>
                    </a:cubicBezTo>
                    <a:cubicBezTo>
                      <a:pt x="52" y="1"/>
                      <a:pt x="46" y="0"/>
                      <a:pt x="44" y="0"/>
                    </a:cubicBezTo>
                    <a:cubicBezTo>
                      <a:pt x="40" y="1"/>
                      <a:pt x="38" y="4"/>
                      <a:pt x="34" y="6"/>
                    </a:cubicBezTo>
                    <a:cubicBezTo>
                      <a:pt x="34" y="6"/>
                      <a:pt x="33" y="5"/>
                      <a:pt x="32" y="5"/>
                    </a:cubicBezTo>
                    <a:cubicBezTo>
                      <a:pt x="30" y="5"/>
                      <a:pt x="29" y="5"/>
                      <a:pt x="27" y="6"/>
                    </a:cubicBezTo>
                    <a:cubicBezTo>
                      <a:pt x="25" y="7"/>
                      <a:pt x="25" y="9"/>
                      <a:pt x="23" y="10"/>
                    </a:cubicBezTo>
                    <a:cubicBezTo>
                      <a:pt x="19" y="12"/>
                      <a:pt x="16" y="12"/>
                      <a:pt x="12" y="13"/>
                    </a:cubicBezTo>
                    <a:cubicBezTo>
                      <a:pt x="10" y="14"/>
                      <a:pt x="7" y="14"/>
                      <a:pt x="5" y="15"/>
                    </a:cubicBezTo>
                    <a:cubicBezTo>
                      <a:pt x="4" y="15"/>
                      <a:pt x="1" y="15"/>
                      <a:pt x="1" y="16"/>
                    </a:cubicBezTo>
                    <a:cubicBezTo>
                      <a:pt x="1" y="18"/>
                      <a:pt x="5" y="16"/>
                      <a:pt x="5" y="17"/>
                    </a:cubicBezTo>
                    <a:cubicBezTo>
                      <a:pt x="6" y="19"/>
                      <a:pt x="7" y="21"/>
                      <a:pt x="5" y="22"/>
                    </a:cubicBezTo>
                    <a:cubicBezTo>
                      <a:pt x="4" y="23"/>
                      <a:pt x="2" y="20"/>
                      <a:pt x="1" y="19"/>
                    </a:cubicBezTo>
                    <a:cubicBezTo>
                      <a:pt x="2" y="22"/>
                      <a:pt x="3" y="24"/>
                      <a:pt x="3" y="26"/>
                    </a:cubicBezTo>
                    <a:cubicBezTo>
                      <a:pt x="3" y="29"/>
                      <a:pt x="0" y="31"/>
                      <a:pt x="0" y="34"/>
                    </a:cubicBezTo>
                    <a:cubicBezTo>
                      <a:pt x="1" y="37"/>
                      <a:pt x="4" y="38"/>
                      <a:pt x="5" y="41"/>
                    </a:cubicBezTo>
                    <a:cubicBezTo>
                      <a:pt x="6" y="42"/>
                      <a:pt x="4" y="43"/>
                      <a:pt x="4" y="44"/>
                    </a:cubicBezTo>
                    <a:cubicBezTo>
                      <a:pt x="5" y="46"/>
                      <a:pt x="7" y="47"/>
                      <a:pt x="7" y="49"/>
                    </a:cubicBezTo>
                    <a:cubicBezTo>
                      <a:pt x="7" y="51"/>
                      <a:pt x="5" y="52"/>
                      <a:pt x="5" y="54"/>
                    </a:cubicBezTo>
                    <a:cubicBezTo>
                      <a:pt x="5" y="55"/>
                      <a:pt x="6" y="57"/>
                      <a:pt x="7" y="59"/>
                    </a:cubicBezTo>
                    <a:cubicBezTo>
                      <a:pt x="8" y="60"/>
                      <a:pt x="10" y="61"/>
                      <a:pt x="10" y="63"/>
                    </a:cubicBezTo>
                    <a:cubicBezTo>
                      <a:pt x="11" y="64"/>
                      <a:pt x="10" y="65"/>
                      <a:pt x="10" y="66"/>
                    </a:cubicBezTo>
                    <a:cubicBezTo>
                      <a:pt x="11" y="67"/>
                      <a:pt x="13" y="67"/>
                      <a:pt x="14" y="68"/>
                    </a:cubicBezTo>
                    <a:cubicBezTo>
                      <a:pt x="15" y="68"/>
                      <a:pt x="13" y="70"/>
                      <a:pt x="14" y="71"/>
                    </a:cubicBezTo>
                    <a:cubicBezTo>
                      <a:pt x="16" y="71"/>
                      <a:pt x="18" y="70"/>
                      <a:pt x="19" y="70"/>
                    </a:cubicBezTo>
                    <a:cubicBezTo>
                      <a:pt x="21" y="71"/>
                      <a:pt x="22" y="73"/>
                      <a:pt x="23" y="73"/>
                    </a:cubicBezTo>
                    <a:cubicBezTo>
                      <a:pt x="25" y="74"/>
                      <a:pt x="26" y="72"/>
                      <a:pt x="27" y="73"/>
                    </a:cubicBezTo>
                    <a:cubicBezTo>
                      <a:pt x="28" y="75"/>
                      <a:pt x="27" y="78"/>
                      <a:pt x="28" y="80"/>
                    </a:cubicBezTo>
                    <a:cubicBezTo>
                      <a:pt x="29" y="81"/>
                      <a:pt x="30" y="83"/>
                      <a:pt x="31" y="83"/>
                    </a:cubicBezTo>
                    <a:cubicBezTo>
                      <a:pt x="33" y="83"/>
                      <a:pt x="35" y="81"/>
                      <a:pt x="35" y="80"/>
                    </a:cubicBezTo>
                    <a:cubicBezTo>
                      <a:pt x="35" y="79"/>
                      <a:pt x="33" y="78"/>
                      <a:pt x="33" y="77"/>
                    </a:cubicBezTo>
                    <a:cubicBezTo>
                      <a:pt x="33" y="76"/>
                      <a:pt x="35" y="77"/>
                      <a:pt x="36" y="78"/>
                    </a:cubicBezTo>
                    <a:cubicBezTo>
                      <a:pt x="37" y="78"/>
                      <a:pt x="38" y="80"/>
                      <a:pt x="40" y="80"/>
                    </a:cubicBezTo>
                    <a:cubicBezTo>
                      <a:pt x="41" y="80"/>
                      <a:pt x="42" y="79"/>
                      <a:pt x="43" y="80"/>
                    </a:cubicBezTo>
                    <a:cubicBezTo>
                      <a:pt x="44" y="80"/>
                      <a:pt x="42" y="81"/>
                      <a:pt x="42" y="82"/>
                    </a:cubicBezTo>
                    <a:cubicBezTo>
                      <a:pt x="43" y="83"/>
                      <a:pt x="44" y="84"/>
                      <a:pt x="46" y="84"/>
                    </a:cubicBezTo>
                    <a:cubicBezTo>
                      <a:pt x="46" y="84"/>
                      <a:pt x="47" y="84"/>
                      <a:pt x="48" y="84"/>
                    </a:cubicBezTo>
                    <a:cubicBezTo>
                      <a:pt x="50" y="84"/>
                      <a:pt x="51" y="85"/>
                      <a:pt x="52" y="86"/>
                    </a:cubicBezTo>
                    <a:cubicBezTo>
                      <a:pt x="53" y="87"/>
                      <a:pt x="53" y="89"/>
                      <a:pt x="54" y="90"/>
                    </a:cubicBezTo>
                    <a:cubicBezTo>
                      <a:pt x="55" y="91"/>
                      <a:pt x="57" y="92"/>
                      <a:pt x="58" y="93"/>
                    </a:cubicBezTo>
                    <a:cubicBezTo>
                      <a:pt x="59" y="94"/>
                      <a:pt x="60" y="95"/>
                      <a:pt x="61" y="95"/>
                    </a:cubicBezTo>
                    <a:cubicBezTo>
                      <a:pt x="63" y="95"/>
                      <a:pt x="63" y="91"/>
                      <a:pt x="65" y="91"/>
                    </a:cubicBezTo>
                    <a:cubicBezTo>
                      <a:pt x="67" y="92"/>
                      <a:pt x="68" y="94"/>
                      <a:pt x="69" y="96"/>
                    </a:cubicBezTo>
                    <a:cubicBezTo>
                      <a:pt x="70" y="97"/>
                      <a:pt x="68" y="98"/>
                      <a:pt x="69" y="99"/>
                    </a:cubicBezTo>
                    <a:cubicBezTo>
                      <a:pt x="70" y="99"/>
                      <a:pt x="71" y="99"/>
                      <a:pt x="72" y="98"/>
                    </a:cubicBezTo>
                    <a:cubicBezTo>
                      <a:pt x="74" y="97"/>
                      <a:pt x="74" y="95"/>
                      <a:pt x="75" y="95"/>
                    </a:cubicBezTo>
                    <a:cubicBezTo>
                      <a:pt x="77" y="94"/>
                      <a:pt x="79" y="95"/>
                      <a:pt x="81" y="95"/>
                    </a:cubicBezTo>
                    <a:cubicBezTo>
                      <a:pt x="82" y="96"/>
                      <a:pt x="83" y="97"/>
                      <a:pt x="83" y="97"/>
                    </a:cubicBezTo>
                    <a:cubicBezTo>
                      <a:pt x="85" y="96"/>
                      <a:pt x="85" y="94"/>
                      <a:pt x="87" y="94"/>
                    </a:cubicBezTo>
                    <a:cubicBezTo>
                      <a:pt x="89" y="94"/>
                      <a:pt x="91" y="94"/>
                      <a:pt x="93" y="95"/>
                    </a:cubicBezTo>
                    <a:cubicBezTo>
                      <a:pt x="95" y="96"/>
                      <a:pt x="96" y="98"/>
                      <a:pt x="97" y="99"/>
                    </a:cubicBezTo>
                    <a:cubicBezTo>
                      <a:pt x="99" y="100"/>
                      <a:pt x="101" y="100"/>
                      <a:pt x="103" y="100"/>
                    </a:cubicBezTo>
                    <a:cubicBezTo>
                      <a:pt x="104" y="101"/>
                      <a:pt x="105" y="102"/>
                      <a:pt x="106" y="101"/>
                    </a:cubicBezTo>
                    <a:cubicBezTo>
                      <a:pt x="107" y="101"/>
                      <a:pt x="107" y="100"/>
                      <a:pt x="106" y="99"/>
                    </a:cubicBezTo>
                    <a:cubicBezTo>
                      <a:pt x="106" y="99"/>
                      <a:pt x="104" y="99"/>
                      <a:pt x="104" y="98"/>
                    </a:cubicBezTo>
                    <a:cubicBezTo>
                      <a:pt x="103" y="97"/>
                      <a:pt x="105" y="95"/>
                      <a:pt x="104" y="94"/>
                    </a:cubicBezTo>
                    <a:cubicBezTo>
                      <a:pt x="104" y="93"/>
                      <a:pt x="103" y="92"/>
                      <a:pt x="103" y="91"/>
                    </a:cubicBezTo>
                    <a:cubicBezTo>
                      <a:pt x="105" y="88"/>
                      <a:pt x="107" y="85"/>
                      <a:pt x="109" y="83"/>
                    </a:cubicBezTo>
                    <a:cubicBezTo>
                      <a:pt x="111" y="81"/>
                      <a:pt x="113" y="82"/>
                      <a:pt x="115" y="81"/>
                    </a:cubicBezTo>
                    <a:cubicBezTo>
                      <a:pt x="116" y="80"/>
                      <a:pt x="117" y="80"/>
                      <a:pt x="118" y="79"/>
                    </a:cubicBezTo>
                    <a:cubicBezTo>
                      <a:pt x="119" y="78"/>
                      <a:pt x="120" y="77"/>
                      <a:pt x="120" y="76"/>
                    </a:cubicBezTo>
                    <a:cubicBezTo>
                      <a:pt x="120" y="74"/>
                      <a:pt x="117" y="73"/>
                      <a:pt x="116" y="71"/>
                    </a:cubicBezTo>
                    <a:cubicBezTo>
                      <a:pt x="116" y="71"/>
                      <a:pt x="120" y="72"/>
                      <a:pt x="119" y="71"/>
                    </a:cubicBezTo>
                    <a:cubicBezTo>
                      <a:pt x="118" y="69"/>
                      <a:pt x="115" y="68"/>
                      <a:pt x="114" y="66"/>
                    </a:cubicBezTo>
                    <a:cubicBezTo>
                      <a:pt x="113" y="64"/>
                      <a:pt x="114" y="61"/>
                      <a:pt x="114" y="58"/>
                    </a:cubicBezTo>
                    <a:close/>
                  </a:path>
                </a:pathLst>
              </a:custGeom>
              <a:solidFill>
                <a:srgbClr val="DDDDDD"/>
              </a:solidFill>
              <a:ln w="3175" cap="rnd">
                <a:solidFill>
                  <a:schemeClr val="bg1"/>
                </a:solidFill>
                <a:round/>
                <a:headEnd/>
                <a:tailEnd/>
              </a:ln>
            </p:spPr>
            <p:txBody>
              <a:bodyPr/>
              <a:lstStyle/>
              <a:p>
                <a:endParaRPr lang="fr-FR"/>
              </a:p>
            </p:txBody>
          </p:sp>
          <p:sp>
            <p:nvSpPr>
              <p:cNvPr id="9262" name="Freeform 44"/>
              <p:cNvSpPr>
                <a:spLocks noChangeAspect="1"/>
              </p:cNvSpPr>
              <p:nvPr/>
            </p:nvSpPr>
            <p:spPr bwMode="auto">
              <a:xfrm>
                <a:off x="3222" y="2186"/>
                <a:ext cx="172" cy="73"/>
              </a:xfrm>
              <a:custGeom>
                <a:avLst/>
                <a:gdLst>
                  <a:gd name="T0" fmla="*/ 1290580188 w 35"/>
                  <a:gd name="T1" fmla="*/ 470133118 h 15"/>
                  <a:gd name="T2" fmla="*/ 1009624070 w 35"/>
                  <a:gd name="T3" fmla="*/ 543776901 h 15"/>
                  <a:gd name="T4" fmla="*/ 763965246 w 35"/>
                  <a:gd name="T5" fmla="*/ 506922305 h 15"/>
                  <a:gd name="T6" fmla="*/ 81961031 w 35"/>
                  <a:gd name="T7" fmla="*/ 470133118 h 15"/>
                  <a:gd name="T8" fmla="*/ 279293832 w 35"/>
                  <a:gd name="T9" fmla="*/ 364418243 h 15"/>
                  <a:gd name="T10" fmla="*/ 239153020 w 35"/>
                  <a:gd name="T11" fmla="*/ 327563959 h 15"/>
                  <a:gd name="T12" fmla="*/ 81961031 w 35"/>
                  <a:gd name="T13" fmla="*/ 364418243 h 15"/>
                  <a:gd name="T14" fmla="*/ 41806066 w 35"/>
                  <a:gd name="T15" fmla="*/ 215894545 h 15"/>
                  <a:gd name="T16" fmla="*/ 239153020 w 35"/>
                  <a:gd name="T17" fmla="*/ 179039793 h 15"/>
                  <a:gd name="T18" fmla="*/ 442865957 w 35"/>
                  <a:gd name="T19" fmla="*/ 36789022 h 15"/>
                  <a:gd name="T20" fmla="*/ 442865957 w 35"/>
                  <a:gd name="T21" fmla="*/ 74880480 h 15"/>
                  <a:gd name="T22" fmla="*/ 360905143 w 35"/>
                  <a:gd name="T23" fmla="*/ 179039793 h 15"/>
                  <a:gd name="T24" fmla="*/ 648719556 w 35"/>
                  <a:gd name="T25" fmla="*/ 179039793 h 15"/>
                  <a:gd name="T26" fmla="*/ 648719556 w 35"/>
                  <a:gd name="T27" fmla="*/ 36789022 h 15"/>
                  <a:gd name="T28" fmla="*/ 722158767 w 35"/>
                  <a:gd name="T29" fmla="*/ 0 h 15"/>
                  <a:gd name="T30" fmla="*/ 927591232 w 35"/>
                  <a:gd name="T31" fmla="*/ 111735017 h 15"/>
                  <a:gd name="T32" fmla="*/ 1093304333 w 35"/>
                  <a:gd name="T33" fmla="*/ 111735017 h 15"/>
                  <a:gd name="T34" fmla="*/ 1175265462 w 35"/>
                  <a:gd name="T35" fmla="*/ 74880480 h 15"/>
                  <a:gd name="T36" fmla="*/ 1372529051 w 35"/>
                  <a:gd name="T37" fmla="*/ 179039793 h 15"/>
                  <a:gd name="T38" fmla="*/ 1372529051 w 35"/>
                  <a:gd name="T39" fmla="*/ 327563959 h 15"/>
                  <a:gd name="T40" fmla="*/ 1290580188 w 35"/>
                  <a:gd name="T41" fmla="*/ 470133118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15"/>
                  <a:gd name="T65" fmla="*/ 35 w 35"/>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15">
                    <a:moveTo>
                      <a:pt x="32" y="13"/>
                    </a:moveTo>
                    <a:cubicBezTo>
                      <a:pt x="29" y="14"/>
                      <a:pt x="27" y="15"/>
                      <a:pt x="25" y="15"/>
                    </a:cubicBezTo>
                    <a:cubicBezTo>
                      <a:pt x="23" y="15"/>
                      <a:pt x="21" y="14"/>
                      <a:pt x="19" y="14"/>
                    </a:cubicBezTo>
                    <a:cubicBezTo>
                      <a:pt x="13" y="14"/>
                      <a:pt x="7" y="14"/>
                      <a:pt x="2" y="13"/>
                    </a:cubicBezTo>
                    <a:cubicBezTo>
                      <a:pt x="3" y="12"/>
                      <a:pt x="5" y="12"/>
                      <a:pt x="7" y="10"/>
                    </a:cubicBezTo>
                    <a:cubicBezTo>
                      <a:pt x="7" y="10"/>
                      <a:pt x="6" y="9"/>
                      <a:pt x="6" y="9"/>
                    </a:cubicBezTo>
                    <a:cubicBezTo>
                      <a:pt x="5" y="9"/>
                      <a:pt x="3" y="11"/>
                      <a:pt x="2" y="10"/>
                    </a:cubicBezTo>
                    <a:cubicBezTo>
                      <a:pt x="1" y="9"/>
                      <a:pt x="0" y="7"/>
                      <a:pt x="1" y="6"/>
                    </a:cubicBezTo>
                    <a:cubicBezTo>
                      <a:pt x="2" y="5"/>
                      <a:pt x="4" y="6"/>
                      <a:pt x="6" y="5"/>
                    </a:cubicBezTo>
                    <a:cubicBezTo>
                      <a:pt x="8" y="4"/>
                      <a:pt x="9" y="2"/>
                      <a:pt x="11" y="1"/>
                    </a:cubicBezTo>
                    <a:cubicBezTo>
                      <a:pt x="11" y="1"/>
                      <a:pt x="11" y="2"/>
                      <a:pt x="11" y="2"/>
                    </a:cubicBezTo>
                    <a:cubicBezTo>
                      <a:pt x="10" y="3"/>
                      <a:pt x="8" y="4"/>
                      <a:pt x="9" y="5"/>
                    </a:cubicBezTo>
                    <a:cubicBezTo>
                      <a:pt x="11" y="6"/>
                      <a:pt x="14" y="6"/>
                      <a:pt x="16" y="5"/>
                    </a:cubicBezTo>
                    <a:cubicBezTo>
                      <a:pt x="17" y="4"/>
                      <a:pt x="15" y="2"/>
                      <a:pt x="16" y="1"/>
                    </a:cubicBezTo>
                    <a:cubicBezTo>
                      <a:pt x="16" y="1"/>
                      <a:pt x="17" y="0"/>
                      <a:pt x="18" y="0"/>
                    </a:cubicBezTo>
                    <a:cubicBezTo>
                      <a:pt x="20" y="1"/>
                      <a:pt x="21" y="2"/>
                      <a:pt x="23" y="3"/>
                    </a:cubicBezTo>
                    <a:cubicBezTo>
                      <a:pt x="24" y="3"/>
                      <a:pt x="25" y="3"/>
                      <a:pt x="27" y="3"/>
                    </a:cubicBezTo>
                    <a:cubicBezTo>
                      <a:pt x="28" y="3"/>
                      <a:pt x="28" y="2"/>
                      <a:pt x="29" y="2"/>
                    </a:cubicBezTo>
                    <a:cubicBezTo>
                      <a:pt x="31" y="3"/>
                      <a:pt x="33" y="4"/>
                      <a:pt x="34" y="5"/>
                    </a:cubicBezTo>
                    <a:cubicBezTo>
                      <a:pt x="35" y="6"/>
                      <a:pt x="34" y="8"/>
                      <a:pt x="34" y="9"/>
                    </a:cubicBezTo>
                    <a:cubicBezTo>
                      <a:pt x="34" y="11"/>
                      <a:pt x="33" y="12"/>
                      <a:pt x="32" y="13"/>
                    </a:cubicBezTo>
                    <a:close/>
                  </a:path>
                </a:pathLst>
              </a:custGeom>
              <a:solidFill>
                <a:srgbClr val="EAEAEA"/>
              </a:solidFill>
              <a:ln w="3175" cap="rnd">
                <a:solidFill>
                  <a:schemeClr val="bg1"/>
                </a:solidFill>
                <a:round/>
                <a:headEnd/>
                <a:tailEnd/>
              </a:ln>
            </p:spPr>
            <p:txBody>
              <a:bodyPr/>
              <a:lstStyle/>
              <a:p>
                <a:endParaRPr lang="fr-FR"/>
              </a:p>
            </p:txBody>
          </p:sp>
          <p:sp>
            <p:nvSpPr>
              <p:cNvPr id="9263" name="Freeform 45"/>
              <p:cNvSpPr>
                <a:spLocks noChangeAspect="1"/>
              </p:cNvSpPr>
              <p:nvPr/>
            </p:nvSpPr>
            <p:spPr bwMode="auto">
              <a:xfrm>
                <a:off x="3279" y="2060"/>
                <a:ext cx="343" cy="232"/>
              </a:xfrm>
              <a:custGeom>
                <a:avLst/>
                <a:gdLst>
                  <a:gd name="T0" fmla="*/ 231273706 w 70"/>
                  <a:gd name="T1" fmla="*/ 876808457 h 48"/>
                  <a:gd name="T2" fmla="*/ 159519509 w 70"/>
                  <a:gd name="T3" fmla="*/ 675179487 h 48"/>
                  <a:gd name="T4" fmla="*/ 39198856 w 70"/>
                  <a:gd name="T5" fmla="*/ 473552527 h 48"/>
                  <a:gd name="T6" fmla="*/ 0 w 70"/>
                  <a:gd name="T7" fmla="*/ 306501367 h 48"/>
                  <a:gd name="T8" fmla="*/ 159519509 w 70"/>
                  <a:gd name="T9" fmla="*/ 167114728 h 48"/>
                  <a:gd name="T10" fmla="*/ 470546716 w 70"/>
                  <a:gd name="T11" fmla="*/ 34575461 h 48"/>
                  <a:gd name="T12" fmla="*/ 941163679 w 70"/>
                  <a:gd name="T13" fmla="*/ 103650491 h 48"/>
                  <a:gd name="T14" fmla="*/ 1403781494 w 70"/>
                  <a:gd name="T15" fmla="*/ 132552346 h 48"/>
                  <a:gd name="T16" fmla="*/ 1563300963 w 70"/>
                  <a:gd name="T17" fmla="*/ 201626728 h 48"/>
                  <a:gd name="T18" fmla="*/ 1794573336 w 70"/>
                  <a:gd name="T19" fmla="*/ 132552346 h 48"/>
                  <a:gd name="T20" fmla="*/ 2033850032 w 70"/>
                  <a:gd name="T21" fmla="*/ 272244567 h 48"/>
                  <a:gd name="T22" fmla="*/ 2147483647 w 70"/>
                  <a:gd name="T23" fmla="*/ 437513040 h 48"/>
                  <a:gd name="T24" fmla="*/ 2147483647 w 70"/>
                  <a:gd name="T25" fmla="*/ 640669498 h 48"/>
                  <a:gd name="T26" fmla="*/ 2147483647 w 70"/>
                  <a:gd name="T27" fmla="*/ 876808457 h 48"/>
                  <a:gd name="T28" fmla="*/ 2147483647 w 70"/>
                  <a:gd name="T29" fmla="*/ 939966261 h 48"/>
                  <a:gd name="T30" fmla="*/ 2147483647 w 70"/>
                  <a:gd name="T31" fmla="*/ 1210720692 h 48"/>
                  <a:gd name="T32" fmla="*/ 2147483647 w 70"/>
                  <a:gd name="T33" fmla="*/ 1377465226 h 48"/>
                  <a:gd name="T34" fmla="*/ 1874328053 w 70"/>
                  <a:gd name="T35" fmla="*/ 1377465226 h 48"/>
                  <a:gd name="T36" fmla="*/ 1755377116 w 70"/>
                  <a:gd name="T37" fmla="*/ 1544581888 h 48"/>
                  <a:gd name="T38" fmla="*/ 1563300963 w 70"/>
                  <a:gd name="T39" fmla="*/ 1544581888 h 48"/>
                  <a:gd name="T40" fmla="*/ 1372858038 w 70"/>
                  <a:gd name="T41" fmla="*/ 1613668372 h 48"/>
                  <a:gd name="T42" fmla="*/ 1172437306 w 70"/>
                  <a:gd name="T43" fmla="*/ 1579092341 h 48"/>
                  <a:gd name="T44" fmla="*/ 973719108 w 70"/>
                  <a:gd name="T45" fmla="*/ 1446604916 h 48"/>
                  <a:gd name="T46" fmla="*/ 781658635 w 70"/>
                  <a:gd name="T47" fmla="*/ 1315848520 h 48"/>
                  <a:gd name="T48" fmla="*/ 861410216 w 70"/>
                  <a:gd name="T49" fmla="*/ 1176156415 h 48"/>
                  <a:gd name="T50" fmla="*/ 861410216 w 70"/>
                  <a:gd name="T51" fmla="*/ 1043603412 h 48"/>
                  <a:gd name="T52" fmla="*/ 662692018 w 70"/>
                  <a:gd name="T53" fmla="*/ 939966261 h 48"/>
                  <a:gd name="T54" fmla="*/ 582937458 w 70"/>
                  <a:gd name="T55" fmla="*/ 974528682 h 48"/>
                  <a:gd name="T56" fmla="*/ 431695143 w 70"/>
                  <a:gd name="T57" fmla="*/ 974528682 h 48"/>
                  <a:gd name="T58" fmla="*/ 231273706 w 70"/>
                  <a:gd name="T59" fmla="*/ 876808457 h 4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
                  <a:gd name="T91" fmla="*/ 0 h 48"/>
                  <a:gd name="T92" fmla="*/ 70 w 70"/>
                  <a:gd name="T93" fmla="*/ 48 h 4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 h="48">
                    <a:moveTo>
                      <a:pt x="6" y="26"/>
                    </a:moveTo>
                    <a:cubicBezTo>
                      <a:pt x="5" y="24"/>
                      <a:pt x="5" y="22"/>
                      <a:pt x="4" y="20"/>
                    </a:cubicBezTo>
                    <a:cubicBezTo>
                      <a:pt x="3" y="18"/>
                      <a:pt x="2" y="16"/>
                      <a:pt x="1" y="14"/>
                    </a:cubicBezTo>
                    <a:cubicBezTo>
                      <a:pt x="1" y="13"/>
                      <a:pt x="0" y="10"/>
                      <a:pt x="0" y="9"/>
                    </a:cubicBezTo>
                    <a:cubicBezTo>
                      <a:pt x="1" y="7"/>
                      <a:pt x="2" y="6"/>
                      <a:pt x="4" y="5"/>
                    </a:cubicBezTo>
                    <a:cubicBezTo>
                      <a:pt x="6" y="3"/>
                      <a:pt x="9" y="1"/>
                      <a:pt x="12" y="1"/>
                    </a:cubicBezTo>
                    <a:cubicBezTo>
                      <a:pt x="16" y="0"/>
                      <a:pt x="20" y="2"/>
                      <a:pt x="24" y="3"/>
                    </a:cubicBezTo>
                    <a:cubicBezTo>
                      <a:pt x="28" y="3"/>
                      <a:pt x="32" y="3"/>
                      <a:pt x="36" y="4"/>
                    </a:cubicBezTo>
                    <a:cubicBezTo>
                      <a:pt x="37" y="5"/>
                      <a:pt x="39" y="6"/>
                      <a:pt x="40" y="6"/>
                    </a:cubicBezTo>
                    <a:cubicBezTo>
                      <a:pt x="42" y="7"/>
                      <a:pt x="44" y="4"/>
                      <a:pt x="46" y="4"/>
                    </a:cubicBezTo>
                    <a:cubicBezTo>
                      <a:pt x="48" y="5"/>
                      <a:pt x="50" y="7"/>
                      <a:pt x="52" y="8"/>
                    </a:cubicBezTo>
                    <a:cubicBezTo>
                      <a:pt x="55" y="10"/>
                      <a:pt x="57" y="12"/>
                      <a:pt x="60" y="13"/>
                    </a:cubicBezTo>
                    <a:cubicBezTo>
                      <a:pt x="63" y="15"/>
                      <a:pt x="65" y="17"/>
                      <a:pt x="68" y="19"/>
                    </a:cubicBezTo>
                    <a:cubicBezTo>
                      <a:pt x="68" y="21"/>
                      <a:pt x="70" y="24"/>
                      <a:pt x="68" y="26"/>
                    </a:cubicBezTo>
                    <a:cubicBezTo>
                      <a:pt x="66" y="28"/>
                      <a:pt x="61" y="26"/>
                      <a:pt x="59" y="28"/>
                    </a:cubicBezTo>
                    <a:cubicBezTo>
                      <a:pt x="57" y="30"/>
                      <a:pt x="57" y="33"/>
                      <a:pt x="56" y="36"/>
                    </a:cubicBezTo>
                    <a:cubicBezTo>
                      <a:pt x="56" y="38"/>
                      <a:pt x="59" y="40"/>
                      <a:pt x="57" y="41"/>
                    </a:cubicBezTo>
                    <a:cubicBezTo>
                      <a:pt x="55" y="43"/>
                      <a:pt x="51" y="40"/>
                      <a:pt x="48" y="41"/>
                    </a:cubicBezTo>
                    <a:cubicBezTo>
                      <a:pt x="47" y="42"/>
                      <a:pt x="47" y="45"/>
                      <a:pt x="45" y="46"/>
                    </a:cubicBezTo>
                    <a:cubicBezTo>
                      <a:pt x="44" y="47"/>
                      <a:pt x="41" y="46"/>
                      <a:pt x="40" y="46"/>
                    </a:cubicBezTo>
                    <a:cubicBezTo>
                      <a:pt x="38" y="46"/>
                      <a:pt x="37" y="48"/>
                      <a:pt x="35" y="48"/>
                    </a:cubicBezTo>
                    <a:cubicBezTo>
                      <a:pt x="33" y="48"/>
                      <a:pt x="32" y="47"/>
                      <a:pt x="30" y="47"/>
                    </a:cubicBezTo>
                    <a:cubicBezTo>
                      <a:pt x="28" y="46"/>
                      <a:pt x="27" y="44"/>
                      <a:pt x="25" y="43"/>
                    </a:cubicBezTo>
                    <a:cubicBezTo>
                      <a:pt x="24" y="42"/>
                      <a:pt x="22" y="41"/>
                      <a:pt x="20" y="39"/>
                    </a:cubicBezTo>
                    <a:cubicBezTo>
                      <a:pt x="21" y="38"/>
                      <a:pt x="22" y="37"/>
                      <a:pt x="22" y="35"/>
                    </a:cubicBezTo>
                    <a:cubicBezTo>
                      <a:pt x="22" y="34"/>
                      <a:pt x="23" y="32"/>
                      <a:pt x="22" y="31"/>
                    </a:cubicBezTo>
                    <a:cubicBezTo>
                      <a:pt x="21" y="30"/>
                      <a:pt x="19" y="29"/>
                      <a:pt x="17" y="28"/>
                    </a:cubicBezTo>
                    <a:cubicBezTo>
                      <a:pt x="16" y="28"/>
                      <a:pt x="16" y="29"/>
                      <a:pt x="15" y="29"/>
                    </a:cubicBezTo>
                    <a:cubicBezTo>
                      <a:pt x="13" y="29"/>
                      <a:pt x="12" y="29"/>
                      <a:pt x="11" y="29"/>
                    </a:cubicBezTo>
                    <a:cubicBezTo>
                      <a:pt x="9" y="28"/>
                      <a:pt x="8" y="27"/>
                      <a:pt x="6" y="26"/>
                    </a:cubicBezTo>
                    <a:close/>
                  </a:path>
                </a:pathLst>
              </a:custGeom>
              <a:solidFill>
                <a:srgbClr val="DDDDDD"/>
              </a:solidFill>
              <a:ln w="3175" cap="rnd">
                <a:solidFill>
                  <a:schemeClr val="bg1"/>
                </a:solidFill>
                <a:round/>
                <a:headEnd/>
                <a:tailEnd/>
              </a:ln>
            </p:spPr>
            <p:txBody>
              <a:bodyPr/>
              <a:lstStyle/>
              <a:p>
                <a:endParaRPr lang="fr-FR"/>
              </a:p>
            </p:txBody>
          </p:sp>
          <p:sp>
            <p:nvSpPr>
              <p:cNvPr id="9264" name="Freeform 46"/>
              <p:cNvSpPr>
                <a:spLocks noChangeAspect="1"/>
              </p:cNvSpPr>
              <p:nvPr/>
            </p:nvSpPr>
            <p:spPr bwMode="auto">
              <a:xfrm>
                <a:off x="3275" y="1905"/>
                <a:ext cx="420" cy="244"/>
              </a:xfrm>
              <a:custGeom>
                <a:avLst/>
                <a:gdLst>
                  <a:gd name="T0" fmla="*/ 2147483647 w 86"/>
                  <a:gd name="T1" fmla="*/ 337386232 h 50"/>
                  <a:gd name="T2" fmla="*/ 2147483647 w 86"/>
                  <a:gd name="T3" fmla="*/ 337386232 h 50"/>
                  <a:gd name="T4" fmla="*/ 2147483647 w 86"/>
                  <a:gd name="T5" fmla="*/ 414233481 h 50"/>
                  <a:gd name="T6" fmla="*/ 2147483647 w 86"/>
                  <a:gd name="T7" fmla="*/ 222900139 h 50"/>
                  <a:gd name="T8" fmla="*/ 1883651588 w 86"/>
                  <a:gd name="T9" fmla="*/ 76847230 h 50"/>
                  <a:gd name="T10" fmla="*/ 1736753066 w 86"/>
                  <a:gd name="T11" fmla="*/ 37627629 h 50"/>
                  <a:gd name="T12" fmla="*/ 1466540399 w 86"/>
                  <a:gd name="T13" fmla="*/ 183622788 h 50"/>
                  <a:gd name="T14" fmla="*/ 1543874756 w 86"/>
                  <a:gd name="T15" fmla="*/ 521064691 h 50"/>
                  <a:gd name="T16" fmla="*/ 1396966232 w 86"/>
                  <a:gd name="T17" fmla="*/ 750366373 h 50"/>
                  <a:gd name="T18" fmla="*/ 1095085498 w 86"/>
                  <a:gd name="T19" fmla="*/ 858453421 h 50"/>
                  <a:gd name="T20" fmla="*/ 902533499 w 86"/>
                  <a:gd name="T21" fmla="*/ 597911940 h 50"/>
                  <a:gd name="T22" fmla="*/ 717404129 w 86"/>
                  <a:gd name="T23" fmla="*/ 414233481 h 50"/>
                  <a:gd name="T24" fmla="*/ 679563353 w 86"/>
                  <a:gd name="T25" fmla="*/ 298167206 h 50"/>
                  <a:gd name="T26" fmla="*/ 339788553 w 86"/>
                  <a:gd name="T27" fmla="*/ 451861471 h 50"/>
                  <a:gd name="T28" fmla="*/ 224231865 w 86"/>
                  <a:gd name="T29" fmla="*/ 597911940 h 50"/>
                  <a:gd name="T30" fmla="*/ 37840941 w 86"/>
                  <a:gd name="T31" fmla="*/ 1050113528 h 50"/>
                  <a:gd name="T32" fmla="*/ 37840941 w 86"/>
                  <a:gd name="T33" fmla="*/ 1494261478 h 50"/>
                  <a:gd name="T34" fmla="*/ 184804545 w 86"/>
                  <a:gd name="T35" fmla="*/ 1348276908 h 50"/>
                  <a:gd name="T36" fmla="*/ 486685200 w 86"/>
                  <a:gd name="T37" fmla="*/ 1194516510 h 50"/>
                  <a:gd name="T38" fmla="*/ 942030207 w 86"/>
                  <a:gd name="T39" fmla="*/ 1271430283 h 50"/>
                  <a:gd name="T40" fmla="*/ 1396966232 w 86"/>
                  <a:gd name="T41" fmla="*/ 1309071703 h 50"/>
                  <a:gd name="T42" fmla="*/ 1543874756 w 86"/>
                  <a:gd name="T43" fmla="*/ 1385918952 h 50"/>
                  <a:gd name="T44" fmla="*/ 1774592591 w 86"/>
                  <a:gd name="T45" fmla="*/ 1309071703 h 50"/>
                  <a:gd name="T46" fmla="*/ 1999220545 w 86"/>
                  <a:gd name="T47" fmla="*/ 1455055336 h 50"/>
                  <a:gd name="T48" fmla="*/ 2147483647 w 86"/>
                  <a:gd name="T49" fmla="*/ 1646443724 h 50"/>
                  <a:gd name="T50" fmla="*/ 2147483647 w 86"/>
                  <a:gd name="T51" fmla="*/ 1869343942 h 50"/>
                  <a:gd name="T52" fmla="*/ 2147483647 w 86"/>
                  <a:gd name="T53" fmla="*/ 1715581357 h 50"/>
                  <a:gd name="T54" fmla="*/ 2147483647 w 86"/>
                  <a:gd name="T55" fmla="*/ 1754799992 h 50"/>
                  <a:gd name="T56" fmla="*/ 2147483647 w 86"/>
                  <a:gd name="T57" fmla="*/ 1531903522 h 50"/>
                  <a:gd name="T58" fmla="*/ 2147483647 w 86"/>
                  <a:gd name="T59" fmla="*/ 1417413292 h 50"/>
                  <a:gd name="T60" fmla="*/ 2147483647 w 86"/>
                  <a:gd name="T61" fmla="*/ 1271430283 h 50"/>
                  <a:gd name="T62" fmla="*/ 2147483647 w 86"/>
                  <a:gd name="T63" fmla="*/ 896079225 h 50"/>
                  <a:gd name="T64" fmla="*/ 2147483647 w 86"/>
                  <a:gd name="T65" fmla="*/ 635553672 h 50"/>
                  <a:gd name="T66" fmla="*/ 2147483647 w 86"/>
                  <a:gd name="T67" fmla="*/ 481789838 h 50"/>
                  <a:gd name="T68" fmla="*/ 2147483647 w 86"/>
                  <a:gd name="T69" fmla="*/ 337386232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
                  <a:gd name="T106" fmla="*/ 0 h 50"/>
                  <a:gd name="T107" fmla="*/ 86 w 86"/>
                  <a:gd name="T108" fmla="*/ 50 h 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 h="50">
                    <a:moveTo>
                      <a:pt x="73" y="9"/>
                    </a:moveTo>
                    <a:cubicBezTo>
                      <a:pt x="72" y="9"/>
                      <a:pt x="71" y="9"/>
                      <a:pt x="70" y="9"/>
                    </a:cubicBezTo>
                    <a:cubicBezTo>
                      <a:pt x="68" y="10"/>
                      <a:pt x="67" y="11"/>
                      <a:pt x="66" y="11"/>
                    </a:cubicBezTo>
                    <a:cubicBezTo>
                      <a:pt x="63" y="10"/>
                      <a:pt x="61" y="8"/>
                      <a:pt x="59" y="6"/>
                    </a:cubicBezTo>
                    <a:cubicBezTo>
                      <a:pt x="56" y="5"/>
                      <a:pt x="53" y="4"/>
                      <a:pt x="50" y="2"/>
                    </a:cubicBezTo>
                    <a:cubicBezTo>
                      <a:pt x="49" y="2"/>
                      <a:pt x="47" y="0"/>
                      <a:pt x="46" y="1"/>
                    </a:cubicBezTo>
                    <a:cubicBezTo>
                      <a:pt x="43" y="1"/>
                      <a:pt x="41" y="4"/>
                      <a:pt x="39" y="5"/>
                    </a:cubicBezTo>
                    <a:cubicBezTo>
                      <a:pt x="39" y="8"/>
                      <a:pt x="41" y="11"/>
                      <a:pt x="41" y="14"/>
                    </a:cubicBezTo>
                    <a:cubicBezTo>
                      <a:pt x="40" y="17"/>
                      <a:pt x="39" y="19"/>
                      <a:pt x="37" y="20"/>
                    </a:cubicBezTo>
                    <a:cubicBezTo>
                      <a:pt x="35" y="22"/>
                      <a:pt x="32" y="24"/>
                      <a:pt x="29" y="23"/>
                    </a:cubicBezTo>
                    <a:cubicBezTo>
                      <a:pt x="27" y="22"/>
                      <a:pt x="26" y="18"/>
                      <a:pt x="24" y="16"/>
                    </a:cubicBezTo>
                    <a:cubicBezTo>
                      <a:pt x="23" y="14"/>
                      <a:pt x="20" y="13"/>
                      <a:pt x="19" y="11"/>
                    </a:cubicBezTo>
                    <a:cubicBezTo>
                      <a:pt x="18" y="10"/>
                      <a:pt x="19" y="8"/>
                      <a:pt x="18" y="8"/>
                    </a:cubicBezTo>
                    <a:cubicBezTo>
                      <a:pt x="15" y="9"/>
                      <a:pt x="12" y="10"/>
                      <a:pt x="9" y="12"/>
                    </a:cubicBezTo>
                    <a:cubicBezTo>
                      <a:pt x="8" y="13"/>
                      <a:pt x="6" y="15"/>
                      <a:pt x="6" y="16"/>
                    </a:cubicBezTo>
                    <a:cubicBezTo>
                      <a:pt x="5" y="21"/>
                      <a:pt x="3" y="25"/>
                      <a:pt x="1" y="28"/>
                    </a:cubicBezTo>
                    <a:cubicBezTo>
                      <a:pt x="0" y="32"/>
                      <a:pt x="1" y="36"/>
                      <a:pt x="1" y="40"/>
                    </a:cubicBezTo>
                    <a:cubicBezTo>
                      <a:pt x="2" y="38"/>
                      <a:pt x="3" y="37"/>
                      <a:pt x="5" y="36"/>
                    </a:cubicBezTo>
                    <a:cubicBezTo>
                      <a:pt x="7" y="34"/>
                      <a:pt x="10" y="32"/>
                      <a:pt x="13" y="32"/>
                    </a:cubicBezTo>
                    <a:cubicBezTo>
                      <a:pt x="17" y="31"/>
                      <a:pt x="21" y="33"/>
                      <a:pt x="25" y="34"/>
                    </a:cubicBezTo>
                    <a:cubicBezTo>
                      <a:pt x="29" y="34"/>
                      <a:pt x="33" y="34"/>
                      <a:pt x="37" y="35"/>
                    </a:cubicBezTo>
                    <a:cubicBezTo>
                      <a:pt x="38" y="36"/>
                      <a:pt x="40" y="37"/>
                      <a:pt x="41" y="37"/>
                    </a:cubicBezTo>
                    <a:cubicBezTo>
                      <a:pt x="43" y="38"/>
                      <a:pt x="45" y="35"/>
                      <a:pt x="47" y="35"/>
                    </a:cubicBezTo>
                    <a:cubicBezTo>
                      <a:pt x="49" y="36"/>
                      <a:pt x="51" y="38"/>
                      <a:pt x="53" y="39"/>
                    </a:cubicBezTo>
                    <a:cubicBezTo>
                      <a:pt x="56" y="41"/>
                      <a:pt x="58" y="43"/>
                      <a:pt x="61" y="44"/>
                    </a:cubicBezTo>
                    <a:cubicBezTo>
                      <a:pt x="64" y="46"/>
                      <a:pt x="66" y="48"/>
                      <a:pt x="69" y="50"/>
                    </a:cubicBezTo>
                    <a:cubicBezTo>
                      <a:pt x="70" y="49"/>
                      <a:pt x="71" y="47"/>
                      <a:pt x="73" y="46"/>
                    </a:cubicBezTo>
                    <a:cubicBezTo>
                      <a:pt x="75" y="46"/>
                      <a:pt x="77" y="48"/>
                      <a:pt x="79" y="47"/>
                    </a:cubicBezTo>
                    <a:cubicBezTo>
                      <a:pt x="80" y="45"/>
                      <a:pt x="81" y="43"/>
                      <a:pt x="82" y="41"/>
                    </a:cubicBezTo>
                    <a:cubicBezTo>
                      <a:pt x="83" y="40"/>
                      <a:pt x="84" y="39"/>
                      <a:pt x="85" y="38"/>
                    </a:cubicBezTo>
                    <a:cubicBezTo>
                      <a:pt x="85" y="37"/>
                      <a:pt x="86" y="35"/>
                      <a:pt x="86" y="34"/>
                    </a:cubicBezTo>
                    <a:cubicBezTo>
                      <a:pt x="85" y="30"/>
                      <a:pt x="82" y="28"/>
                      <a:pt x="80" y="24"/>
                    </a:cubicBezTo>
                    <a:cubicBezTo>
                      <a:pt x="80" y="22"/>
                      <a:pt x="81" y="19"/>
                      <a:pt x="80" y="17"/>
                    </a:cubicBezTo>
                    <a:cubicBezTo>
                      <a:pt x="80" y="15"/>
                      <a:pt x="78" y="15"/>
                      <a:pt x="77" y="13"/>
                    </a:cubicBezTo>
                    <a:cubicBezTo>
                      <a:pt x="75" y="12"/>
                      <a:pt x="74" y="10"/>
                      <a:pt x="73" y="9"/>
                    </a:cubicBezTo>
                    <a:close/>
                  </a:path>
                </a:pathLst>
              </a:custGeom>
              <a:solidFill>
                <a:srgbClr val="DDDDDD"/>
              </a:solidFill>
              <a:ln w="3175" cap="rnd">
                <a:solidFill>
                  <a:schemeClr val="bg1"/>
                </a:solidFill>
                <a:round/>
                <a:headEnd/>
                <a:tailEnd/>
              </a:ln>
            </p:spPr>
            <p:txBody>
              <a:bodyPr/>
              <a:lstStyle/>
              <a:p>
                <a:endParaRPr lang="fr-FR"/>
              </a:p>
            </p:txBody>
          </p:sp>
          <p:sp>
            <p:nvSpPr>
              <p:cNvPr id="9265" name="Freeform 47"/>
              <p:cNvSpPr>
                <a:spLocks noChangeAspect="1"/>
              </p:cNvSpPr>
              <p:nvPr/>
            </p:nvSpPr>
            <p:spPr bwMode="auto">
              <a:xfrm>
                <a:off x="3406" y="1778"/>
                <a:ext cx="261" cy="184"/>
              </a:xfrm>
              <a:custGeom>
                <a:avLst/>
                <a:gdLst>
                  <a:gd name="T0" fmla="*/ 1904350633 w 53"/>
                  <a:gd name="T1" fmla="*/ 1609179552 h 37"/>
                  <a:gd name="T2" fmla="*/ 1778131463 w 53"/>
                  <a:gd name="T3" fmla="*/ 1609179552 h 37"/>
                  <a:gd name="T4" fmla="*/ 1611390292 w 53"/>
                  <a:gd name="T5" fmla="*/ 1701914559 h 37"/>
                  <a:gd name="T6" fmla="*/ 1325045994 w 53"/>
                  <a:gd name="T7" fmla="*/ 1471526444 h 37"/>
                  <a:gd name="T8" fmla="*/ 946969973 w 53"/>
                  <a:gd name="T9" fmla="*/ 1285217151 h 37"/>
                  <a:gd name="T10" fmla="*/ 788602232 w 53"/>
                  <a:gd name="T11" fmla="*/ 1238814002 h 37"/>
                  <a:gd name="T12" fmla="*/ 495640788 w 53"/>
                  <a:gd name="T13" fmla="*/ 1424745825 h 37"/>
                  <a:gd name="T14" fmla="*/ 579018307 w 53"/>
                  <a:gd name="T15" fmla="*/ 1008053510 h 37"/>
                  <a:gd name="T16" fmla="*/ 410525107 w 53"/>
                  <a:gd name="T17" fmla="*/ 1008053510 h 37"/>
                  <a:gd name="T18" fmla="*/ 284304598 w 53"/>
                  <a:gd name="T19" fmla="*/ 1101161530 h 37"/>
                  <a:gd name="T20" fmla="*/ 83363376 w 53"/>
                  <a:gd name="T21" fmla="*/ 868524518 h 37"/>
                  <a:gd name="T22" fmla="*/ 83363376 w 53"/>
                  <a:gd name="T23" fmla="*/ 693875052 h 37"/>
                  <a:gd name="T24" fmla="*/ 0 w 53"/>
                  <a:gd name="T25" fmla="*/ 509819590 h 37"/>
                  <a:gd name="T26" fmla="*/ 83363376 w 53"/>
                  <a:gd name="T27" fmla="*/ 277167062 h 37"/>
                  <a:gd name="T28" fmla="*/ 410525107 w 53"/>
                  <a:gd name="T29" fmla="*/ 139529271 h 37"/>
                  <a:gd name="T30" fmla="*/ 989543099 w 53"/>
                  <a:gd name="T31" fmla="*/ 0 h 37"/>
                  <a:gd name="T32" fmla="*/ 1485183729 w 53"/>
                  <a:gd name="T33" fmla="*/ 0 h 37"/>
                  <a:gd name="T34" fmla="*/ 1694766551 w 53"/>
                  <a:gd name="T35" fmla="*/ 139529271 h 37"/>
                  <a:gd name="T36" fmla="*/ 2147483647 w 53"/>
                  <a:gd name="T37" fmla="*/ 139529271 h 37"/>
                  <a:gd name="T38" fmla="*/ 2147483647 w 53"/>
                  <a:gd name="T39" fmla="*/ 370289643 h 37"/>
                  <a:gd name="T40" fmla="*/ 2105362099 w 53"/>
                  <a:gd name="T41" fmla="*/ 509819590 h 37"/>
                  <a:gd name="T42" fmla="*/ 1861849366 w 53"/>
                  <a:gd name="T43" fmla="*/ 554346219 h 37"/>
                  <a:gd name="T44" fmla="*/ 1652207292 w 53"/>
                  <a:gd name="T45" fmla="*/ 647456466 h 37"/>
                  <a:gd name="T46" fmla="*/ 1820700807 w 53"/>
                  <a:gd name="T47" fmla="*/ 1008053510 h 37"/>
                  <a:gd name="T48" fmla="*/ 1979068549 w 53"/>
                  <a:gd name="T49" fmla="*/ 1424745825 h 37"/>
                  <a:gd name="T50" fmla="*/ 1938265416 w 53"/>
                  <a:gd name="T51" fmla="*/ 1517871668 h 37"/>
                  <a:gd name="T52" fmla="*/ 1904350633 w 53"/>
                  <a:gd name="T53" fmla="*/ 1609179552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
                  <a:gd name="T82" fmla="*/ 0 h 37"/>
                  <a:gd name="T83" fmla="*/ 53 w 53"/>
                  <a:gd name="T84" fmla="*/ 37 h 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 h="37">
                    <a:moveTo>
                      <a:pt x="46" y="35"/>
                    </a:moveTo>
                    <a:cubicBezTo>
                      <a:pt x="45" y="35"/>
                      <a:pt x="44" y="35"/>
                      <a:pt x="43" y="35"/>
                    </a:cubicBezTo>
                    <a:cubicBezTo>
                      <a:pt x="41" y="36"/>
                      <a:pt x="40" y="37"/>
                      <a:pt x="39" y="37"/>
                    </a:cubicBezTo>
                    <a:cubicBezTo>
                      <a:pt x="36" y="36"/>
                      <a:pt x="34" y="34"/>
                      <a:pt x="32" y="32"/>
                    </a:cubicBezTo>
                    <a:cubicBezTo>
                      <a:pt x="29" y="31"/>
                      <a:pt x="26" y="30"/>
                      <a:pt x="23" y="28"/>
                    </a:cubicBezTo>
                    <a:cubicBezTo>
                      <a:pt x="22" y="28"/>
                      <a:pt x="20" y="26"/>
                      <a:pt x="19" y="27"/>
                    </a:cubicBezTo>
                    <a:cubicBezTo>
                      <a:pt x="16" y="27"/>
                      <a:pt x="14" y="30"/>
                      <a:pt x="12" y="31"/>
                    </a:cubicBezTo>
                    <a:cubicBezTo>
                      <a:pt x="12" y="28"/>
                      <a:pt x="14" y="25"/>
                      <a:pt x="14" y="22"/>
                    </a:cubicBezTo>
                    <a:cubicBezTo>
                      <a:pt x="13" y="21"/>
                      <a:pt x="11" y="22"/>
                      <a:pt x="10" y="22"/>
                    </a:cubicBezTo>
                    <a:cubicBezTo>
                      <a:pt x="9" y="23"/>
                      <a:pt x="8" y="24"/>
                      <a:pt x="7" y="24"/>
                    </a:cubicBezTo>
                    <a:cubicBezTo>
                      <a:pt x="4" y="23"/>
                      <a:pt x="3" y="21"/>
                      <a:pt x="2" y="19"/>
                    </a:cubicBezTo>
                    <a:cubicBezTo>
                      <a:pt x="1" y="18"/>
                      <a:pt x="2" y="16"/>
                      <a:pt x="2" y="15"/>
                    </a:cubicBezTo>
                    <a:cubicBezTo>
                      <a:pt x="2" y="14"/>
                      <a:pt x="0" y="12"/>
                      <a:pt x="0" y="11"/>
                    </a:cubicBezTo>
                    <a:cubicBezTo>
                      <a:pt x="0" y="9"/>
                      <a:pt x="1" y="7"/>
                      <a:pt x="2" y="6"/>
                    </a:cubicBezTo>
                    <a:cubicBezTo>
                      <a:pt x="4" y="4"/>
                      <a:pt x="7" y="3"/>
                      <a:pt x="10" y="3"/>
                    </a:cubicBezTo>
                    <a:cubicBezTo>
                      <a:pt x="14" y="1"/>
                      <a:pt x="19" y="0"/>
                      <a:pt x="24" y="0"/>
                    </a:cubicBezTo>
                    <a:cubicBezTo>
                      <a:pt x="28" y="0"/>
                      <a:pt x="32" y="0"/>
                      <a:pt x="36" y="0"/>
                    </a:cubicBezTo>
                    <a:cubicBezTo>
                      <a:pt x="38" y="1"/>
                      <a:pt x="39" y="3"/>
                      <a:pt x="41" y="3"/>
                    </a:cubicBezTo>
                    <a:cubicBezTo>
                      <a:pt x="45" y="4"/>
                      <a:pt x="49" y="3"/>
                      <a:pt x="53" y="3"/>
                    </a:cubicBezTo>
                    <a:cubicBezTo>
                      <a:pt x="53" y="4"/>
                      <a:pt x="52" y="6"/>
                      <a:pt x="52" y="8"/>
                    </a:cubicBezTo>
                    <a:cubicBezTo>
                      <a:pt x="51" y="9"/>
                      <a:pt x="51" y="10"/>
                      <a:pt x="51" y="11"/>
                    </a:cubicBezTo>
                    <a:cubicBezTo>
                      <a:pt x="49" y="11"/>
                      <a:pt x="47" y="11"/>
                      <a:pt x="45" y="12"/>
                    </a:cubicBezTo>
                    <a:cubicBezTo>
                      <a:pt x="43" y="12"/>
                      <a:pt x="40" y="13"/>
                      <a:pt x="40" y="14"/>
                    </a:cubicBezTo>
                    <a:cubicBezTo>
                      <a:pt x="40" y="17"/>
                      <a:pt x="43" y="20"/>
                      <a:pt x="44" y="22"/>
                    </a:cubicBezTo>
                    <a:cubicBezTo>
                      <a:pt x="45" y="25"/>
                      <a:pt x="47" y="28"/>
                      <a:pt x="48" y="31"/>
                    </a:cubicBezTo>
                    <a:cubicBezTo>
                      <a:pt x="48" y="31"/>
                      <a:pt x="48" y="32"/>
                      <a:pt x="47" y="33"/>
                    </a:cubicBezTo>
                    <a:cubicBezTo>
                      <a:pt x="47" y="34"/>
                      <a:pt x="46" y="34"/>
                      <a:pt x="46" y="35"/>
                    </a:cubicBezTo>
                    <a:close/>
                  </a:path>
                </a:pathLst>
              </a:custGeom>
              <a:solidFill>
                <a:srgbClr val="DDDDDD"/>
              </a:solidFill>
              <a:ln w="3175" cap="rnd">
                <a:solidFill>
                  <a:schemeClr val="bg1"/>
                </a:solidFill>
                <a:round/>
                <a:headEnd/>
                <a:tailEnd/>
              </a:ln>
            </p:spPr>
            <p:txBody>
              <a:bodyPr/>
              <a:lstStyle/>
              <a:p>
                <a:endParaRPr lang="fr-FR"/>
              </a:p>
            </p:txBody>
          </p:sp>
          <p:sp>
            <p:nvSpPr>
              <p:cNvPr id="9266" name="Freeform 48"/>
              <p:cNvSpPr>
                <a:spLocks noChangeAspect="1"/>
              </p:cNvSpPr>
              <p:nvPr/>
            </p:nvSpPr>
            <p:spPr bwMode="auto">
              <a:xfrm>
                <a:off x="3210" y="727"/>
                <a:ext cx="624" cy="1031"/>
              </a:xfrm>
              <a:custGeom>
                <a:avLst/>
                <a:gdLst>
                  <a:gd name="T0" fmla="*/ 1936048388 w 127"/>
                  <a:gd name="T1" fmla="*/ 2147483647 h 211"/>
                  <a:gd name="T2" fmla="*/ 2147483647 w 127"/>
                  <a:gd name="T3" fmla="*/ 2147483647 h 211"/>
                  <a:gd name="T4" fmla="*/ 1573667325 w 127"/>
                  <a:gd name="T5" fmla="*/ 2147483647 h 211"/>
                  <a:gd name="T6" fmla="*/ 886181828 w 127"/>
                  <a:gd name="T7" fmla="*/ 2147483647 h 211"/>
                  <a:gd name="T8" fmla="*/ 402125078 w 127"/>
                  <a:gd name="T9" fmla="*/ 2147483647 h 211"/>
                  <a:gd name="T10" fmla="*/ 524068839 w 127"/>
                  <a:gd name="T11" fmla="*/ 2147483647 h 211"/>
                  <a:gd name="T12" fmla="*/ 1049881654 w 127"/>
                  <a:gd name="T13" fmla="*/ 2147483647 h 211"/>
                  <a:gd name="T14" fmla="*/ 1370221440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010081581 h 211"/>
                  <a:gd name="T40" fmla="*/ 2147483647 w 127"/>
                  <a:gd name="T41" fmla="*/ 1590922564 h 211"/>
                  <a:gd name="T42" fmla="*/ 2147483647 w 127"/>
                  <a:gd name="T43" fmla="*/ 1062231077 h 211"/>
                  <a:gd name="T44" fmla="*/ 2147483647 w 127"/>
                  <a:gd name="T45" fmla="*/ 868574660 h 211"/>
                  <a:gd name="T46" fmla="*/ 2147483647 w 127"/>
                  <a:gd name="T47" fmla="*/ 263542131 h 211"/>
                  <a:gd name="T48" fmla="*/ 2147483647 w 127"/>
                  <a:gd name="T49" fmla="*/ 115985336 h 211"/>
                  <a:gd name="T50" fmla="*/ 2147483647 w 127"/>
                  <a:gd name="T51" fmla="*/ 946260009 h 211"/>
                  <a:gd name="T52" fmla="*/ 1936048388 w 127"/>
                  <a:gd name="T53" fmla="*/ 1249435449 h 211"/>
                  <a:gd name="T54" fmla="*/ 1089627084 w 127"/>
                  <a:gd name="T55" fmla="*/ 1209802530 h 211"/>
                  <a:gd name="T56" fmla="*/ 163700730 w 127"/>
                  <a:gd name="T57" fmla="*/ 527087076 h 211"/>
                  <a:gd name="T58" fmla="*/ 0 w 127"/>
                  <a:gd name="T59" fmla="*/ 868574660 h 211"/>
                  <a:gd name="T60" fmla="*/ 886181828 w 127"/>
                  <a:gd name="T61" fmla="*/ 1365419964 h 211"/>
                  <a:gd name="T62" fmla="*/ 1246547854 w 127"/>
                  <a:gd name="T63" fmla="*/ 2048123379 h 211"/>
                  <a:gd name="T64" fmla="*/ 1370221440 w 127"/>
                  <a:gd name="T65" fmla="*/ 2147483647 h 211"/>
                  <a:gd name="T66" fmla="*/ 1410246736 w 127"/>
                  <a:gd name="T67" fmla="*/ 2147483647 h 2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7"/>
                  <a:gd name="T103" fmla="*/ 0 h 211"/>
                  <a:gd name="T104" fmla="*/ 127 w 127"/>
                  <a:gd name="T105" fmla="*/ 211 h 2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7" h="211">
                    <a:moveTo>
                      <a:pt x="40" y="91"/>
                    </a:moveTo>
                    <a:cubicBezTo>
                      <a:pt x="43" y="92"/>
                      <a:pt x="45" y="93"/>
                      <a:pt x="48" y="95"/>
                    </a:cubicBezTo>
                    <a:cubicBezTo>
                      <a:pt x="51" y="96"/>
                      <a:pt x="54" y="97"/>
                      <a:pt x="56" y="100"/>
                    </a:cubicBezTo>
                    <a:cubicBezTo>
                      <a:pt x="57" y="102"/>
                      <a:pt x="57" y="106"/>
                      <a:pt x="55" y="109"/>
                    </a:cubicBezTo>
                    <a:cubicBezTo>
                      <a:pt x="53" y="111"/>
                      <a:pt x="49" y="110"/>
                      <a:pt x="47" y="112"/>
                    </a:cubicBezTo>
                    <a:cubicBezTo>
                      <a:pt x="43" y="114"/>
                      <a:pt x="42" y="119"/>
                      <a:pt x="39" y="122"/>
                    </a:cubicBezTo>
                    <a:cubicBezTo>
                      <a:pt x="36" y="126"/>
                      <a:pt x="32" y="129"/>
                      <a:pt x="29" y="132"/>
                    </a:cubicBezTo>
                    <a:cubicBezTo>
                      <a:pt x="26" y="135"/>
                      <a:pt x="25" y="139"/>
                      <a:pt x="22" y="141"/>
                    </a:cubicBezTo>
                    <a:cubicBezTo>
                      <a:pt x="20" y="142"/>
                      <a:pt x="17" y="142"/>
                      <a:pt x="15" y="144"/>
                    </a:cubicBezTo>
                    <a:cubicBezTo>
                      <a:pt x="13" y="145"/>
                      <a:pt x="10" y="148"/>
                      <a:pt x="10" y="150"/>
                    </a:cubicBezTo>
                    <a:cubicBezTo>
                      <a:pt x="9" y="157"/>
                      <a:pt x="10" y="164"/>
                      <a:pt x="11" y="171"/>
                    </a:cubicBezTo>
                    <a:cubicBezTo>
                      <a:pt x="11" y="175"/>
                      <a:pt x="13" y="180"/>
                      <a:pt x="13" y="185"/>
                    </a:cubicBezTo>
                    <a:cubicBezTo>
                      <a:pt x="13" y="188"/>
                      <a:pt x="11" y="193"/>
                      <a:pt x="13" y="195"/>
                    </a:cubicBezTo>
                    <a:cubicBezTo>
                      <a:pt x="16" y="198"/>
                      <a:pt x="22" y="197"/>
                      <a:pt x="26" y="198"/>
                    </a:cubicBezTo>
                    <a:cubicBezTo>
                      <a:pt x="29" y="199"/>
                      <a:pt x="32" y="199"/>
                      <a:pt x="33" y="201"/>
                    </a:cubicBezTo>
                    <a:cubicBezTo>
                      <a:pt x="35" y="203"/>
                      <a:pt x="32" y="209"/>
                      <a:pt x="34" y="209"/>
                    </a:cubicBezTo>
                    <a:cubicBezTo>
                      <a:pt x="38" y="211"/>
                      <a:pt x="42" y="207"/>
                      <a:pt x="46" y="206"/>
                    </a:cubicBezTo>
                    <a:cubicBezTo>
                      <a:pt x="50" y="205"/>
                      <a:pt x="55" y="205"/>
                      <a:pt x="59" y="204"/>
                    </a:cubicBezTo>
                    <a:cubicBezTo>
                      <a:pt x="62" y="203"/>
                      <a:pt x="64" y="199"/>
                      <a:pt x="67" y="198"/>
                    </a:cubicBezTo>
                    <a:cubicBezTo>
                      <a:pt x="72" y="197"/>
                      <a:pt x="77" y="198"/>
                      <a:pt x="82" y="198"/>
                    </a:cubicBezTo>
                    <a:cubicBezTo>
                      <a:pt x="85" y="198"/>
                      <a:pt x="87" y="198"/>
                      <a:pt x="90" y="198"/>
                    </a:cubicBezTo>
                    <a:cubicBezTo>
                      <a:pt x="92" y="195"/>
                      <a:pt x="92" y="192"/>
                      <a:pt x="94" y="190"/>
                    </a:cubicBezTo>
                    <a:cubicBezTo>
                      <a:pt x="97" y="187"/>
                      <a:pt x="102" y="186"/>
                      <a:pt x="105" y="183"/>
                    </a:cubicBezTo>
                    <a:cubicBezTo>
                      <a:pt x="108" y="180"/>
                      <a:pt x="110" y="176"/>
                      <a:pt x="112" y="172"/>
                    </a:cubicBezTo>
                    <a:cubicBezTo>
                      <a:pt x="115" y="167"/>
                      <a:pt x="117" y="162"/>
                      <a:pt x="120" y="158"/>
                    </a:cubicBezTo>
                    <a:cubicBezTo>
                      <a:pt x="122" y="155"/>
                      <a:pt x="127" y="153"/>
                      <a:pt x="127" y="149"/>
                    </a:cubicBezTo>
                    <a:cubicBezTo>
                      <a:pt x="127" y="145"/>
                      <a:pt x="122" y="143"/>
                      <a:pt x="120" y="140"/>
                    </a:cubicBezTo>
                    <a:cubicBezTo>
                      <a:pt x="117" y="137"/>
                      <a:pt x="113" y="135"/>
                      <a:pt x="111" y="132"/>
                    </a:cubicBezTo>
                    <a:cubicBezTo>
                      <a:pt x="110" y="130"/>
                      <a:pt x="114" y="128"/>
                      <a:pt x="115" y="126"/>
                    </a:cubicBezTo>
                    <a:cubicBezTo>
                      <a:pt x="115" y="124"/>
                      <a:pt x="114" y="122"/>
                      <a:pt x="113" y="121"/>
                    </a:cubicBezTo>
                    <a:cubicBezTo>
                      <a:pt x="112" y="120"/>
                      <a:pt x="110" y="120"/>
                      <a:pt x="109" y="118"/>
                    </a:cubicBezTo>
                    <a:cubicBezTo>
                      <a:pt x="108" y="116"/>
                      <a:pt x="110" y="114"/>
                      <a:pt x="109" y="112"/>
                    </a:cubicBezTo>
                    <a:cubicBezTo>
                      <a:pt x="108" y="111"/>
                      <a:pt x="106" y="113"/>
                      <a:pt x="105" y="112"/>
                    </a:cubicBezTo>
                    <a:cubicBezTo>
                      <a:pt x="104" y="110"/>
                      <a:pt x="104" y="107"/>
                      <a:pt x="105" y="105"/>
                    </a:cubicBezTo>
                    <a:cubicBezTo>
                      <a:pt x="105" y="103"/>
                      <a:pt x="108" y="102"/>
                      <a:pt x="107" y="101"/>
                    </a:cubicBezTo>
                    <a:cubicBezTo>
                      <a:pt x="107" y="99"/>
                      <a:pt x="103" y="101"/>
                      <a:pt x="103" y="99"/>
                    </a:cubicBezTo>
                    <a:cubicBezTo>
                      <a:pt x="103" y="96"/>
                      <a:pt x="105" y="94"/>
                      <a:pt x="106" y="92"/>
                    </a:cubicBezTo>
                    <a:lnTo>
                      <a:pt x="109" y="88"/>
                    </a:lnTo>
                    <a:lnTo>
                      <a:pt x="94" y="65"/>
                    </a:lnTo>
                    <a:lnTo>
                      <a:pt x="104" y="53"/>
                    </a:lnTo>
                    <a:cubicBezTo>
                      <a:pt x="100" y="49"/>
                      <a:pt x="97" y="46"/>
                      <a:pt x="96" y="44"/>
                    </a:cubicBezTo>
                    <a:cubicBezTo>
                      <a:pt x="95" y="42"/>
                      <a:pt x="90" y="44"/>
                      <a:pt x="88" y="42"/>
                    </a:cubicBezTo>
                    <a:cubicBezTo>
                      <a:pt x="86" y="40"/>
                      <a:pt x="86" y="37"/>
                      <a:pt x="86" y="35"/>
                    </a:cubicBezTo>
                    <a:cubicBezTo>
                      <a:pt x="86" y="32"/>
                      <a:pt x="88" y="31"/>
                      <a:pt x="88" y="28"/>
                    </a:cubicBezTo>
                    <a:cubicBezTo>
                      <a:pt x="88" y="27"/>
                      <a:pt x="85" y="28"/>
                      <a:pt x="85" y="27"/>
                    </a:cubicBezTo>
                    <a:cubicBezTo>
                      <a:pt x="85" y="25"/>
                      <a:pt x="88" y="24"/>
                      <a:pt x="89" y="23"/>
                    </a:cubicBezTo>
                    <a:cubicBezTo>
                      <a:pt x="90" y="19"/>
                      <a:pt x="93" y="16"/>
                      <a:pt x="92" y="12"/>
                    </a:cubicBezTo>
                    <a:cubicBezTo>
                      <a:pt x="92" y="9"/>
                      <a:pt x="87" y="9"/>
                      <a:pt x="84" y="7"/>
                    </a:cubicBezTo>
                    <a:cubicBezTo>
                      <a:pt x="80" y="6"/>
                      <a:pt x="76" y="0"/>
                      <a:pt x="72" y="2"/>
                    </a:cubicBezTo>
                    <a:cubicBezTo>
                      <a:pt x="69" y="5"/>
                      <a:pt x="64" y="4"/>
                      <a:pt x="61" y="3"/>
                    </a:cubicBezTo>
                    <a:cubicBezTo>
                      <a:pt x="59" y="5"/>
                      <a:pt x="56" y="10"/>
                      <a:pt x="55" y="15"/>
                    </a:cubicBezTo>
                    <a:cubicBezTo>
                      <a:pt x="54" y="18"/>
                      <a:pt x="56" y="22"/>
                      <a:pt x="55" y="25"/>
                    </a:cubicBezTo>
                    <a:cubicBezTo>
                      <a:pt x="54" y="27"/>
                      <a:pt x="50" y="25"/>
                      <a:pt x="49" y="27"/>
                    </a:cubicBezTo>
                    <a:cubicBezTo>
                      <a:pt x="47" y="29"/>
                      <a:pt x="50" y="33"/>
                      <a:pt x="48" y="33"/>
                    </a:cubicBezTo>
                    <a:cubicBezTo>
                      <a:pt x="43" y="33"/>
                      <a:pt x="39" y="28"/>
                      <a:pt x="35" y="28"/>
                    </a:cubicBezTo>
                    <a:cubicBezTo>
                      <a:pt x="32" y="28"/>
                      <a:pt x="29" y="33"/>
                      <a:pt x="27" y="32"/>
                    </a:cubicBezTo>
                    <a:cubicBezTo>
                      <a:pt x="23" y="30"/>
                      <a:pt x="19" y="31"/>
                      <a:pt x="17" y="30"/>
                    </a:cubicBezTo>
                    <a:cubicBezTo>
                      <a:pt x="13" y="25"/>
                      <a:pt x="12" y="16"/>
                      <a:pt x="4" y="14"/>
                    </a:cubicBezTo>
                    <a:cubicBezTo>
                      <a:pt x="2" y="14"/>
                      <a:pt x="5" y="19"/>
                      <a:pt x="4" y="21"/>
                    </a:cubicBezTo>
                    <a:cubicBezTo>
                      <a:pt x="3" y="22"/>
                      <a:pt x="1" y="22"/>
                      <a:pt x="0" y="23"/>
                    </a:cubicBezTo>
                    <a:cubicBezTo>
                      <a:pt x="3" y="26"/>
                      <a:pt x="6" y="31"/>
                      <a:pt x="10" y="33"/>
                    </a:cubicBezTo>
                    <a:cubicBezTo>
                      <a:pt x="14" y="35"/>
                      <a:pt x="19" y="34"/>
                      <a:pt x="22" y="36"/>
                    </a:cubicBezTo>
                    <a:cubicBezTo>
                      <a:pt x="26" y="38"/>
                      <a:pt x="29" y="41"/>
                      <a:pt x="31" y="45"/>
                    </a:cubicBezTo>
                    <a:cubicBezTo>
                      <a:pt x="33" y="48"/>
                      <a:pt x="31" y="51"/>
                      <a:pt x="31" y="54"/>
                    </a:cubicBezTo>
                    <a:cubicBezTo>
                      <a:pt x="32" y="55"/>
                      <a:pt x="34" y="56"/>
                      <a:pt x="34" y="58"/>
                    </a:cubicBezTo>
                    <a:cubicBezTo>
                      <a:pt x="35" y="59"/>
                      <a:pt x="34" y="59"/>
                      <a:pt x="34" y="60"/>
                    </a:cubicBezTo>
                    <a:cubicBezTo>
                      <a:pt x="34" y="63"/>
                      <a:pt x="37" y="66"/>
                      <a:pt x="37" y="69"/>
                    </a:cubicBezTo>
                    <a:cubicBezTo>
                      <a:pt x="37" y="73"/>
                      <a:pt x="34" y="76"/>
                      <a:pt x="35" y="79"/>
                    </a:cubicBezTo>
                    <a:cubicBezTo>
                      <a:pt x="35" y="83"/>
                      <a:pt x="38" y="87"/>
                      <a:pt x="40" y="91"/>
                    </a:cubicBezTo>
                    <a:close/>
                  </a:path>
                </a:pathLst>
              </a:custGeom>
              <a:solidFill>
                <a:srgbClr val="DDDDDD"/>
              </a:solidFill>
              <a:ln w="3175" cap="rnd">
                <a:solidFill>
                  <a:schemeClr val="bg1"/>
                </a:solidFill>
                <a:round/>
                <a:headEnd/>
                <a:tailEnd/>
              </a:ln>
            </p:spPr>
            <p:txBody>
              <a:bodyPr/>
              <a:lstStyle/>
              <a:p>
                <a:endParaRPr lang="fr-FR"/>
              </a:p>
            </p:txBody>
          </p:sp>
          <p:sp>
            <p:nvSpPr>
              <p:cNvPr id="9267" name="Freeform 49"/>
              <p:cNvSpPr>
                <a:spLocks noChangeAspect="1"/>
              </p:cNvSpPr>
              <p:nvPr/>
            </p:nvSpPr>
            <p:spPr bwMode="auto">
              <a:xfrm>
                <a:off x="2709" y="829"/>
                <a:ext cx="697" cy="1341"/>
              </a:xfrm>
              <a:custGeom>
                <a:avLst/>
                <a:gdLst>
                  <a:gd name="T0" fmla="*/ 181552065 w 143"/>
                  <a:gd name="T1" fmla="*/ 2147483647 h 274"/>
                  <a:gd name="T2" fmla="*/ 513812350 w 143"/>
                  <a:gd name="T3" fmla="*/ 2147483647 h 274"/>
                  <a:gd name="T4" fmla="*/ 589960669 w 143"/>
                  <a:gd name="T5" fmla="*/ 2147483647 h 274"/>
                  <a:gd name="T6" fmla="*/ 332263170 w 143"/>
                  <a:gd name="T7" fmla="*/ 2147483647 h 274"/>
                  <a:gd name="T8" fmla="*/ 589960669 w 143"/>
                  <a:gd name="T9" fmla="*/ 2147483647 h 274"/>
                  <a:gd name="T10" fmla="*/ 1029529429 w 143"/>
                  <a:gd name="T11" fmla="*/ 2147483647 h 274"/>
                  <a:gd name="T12" fmla="*/ 1293302971 w 143"/>
                  <a:gd name="T13" fmla="*/ 2147483647 h 274"/>
                  <a:gd name="T14" fmla="*/ 1914436664 w 143"/>
                  <a:gd name="T15" fmla="*/ 1735070459 h 274"/>
                  <a:gd name="T16" fmla="*/ 2147483647 w 143"/>
                  <a:gd name="T17" fmla="*/ 852232254 h 274"/>
                  <a:gd name="T18" fmla="*/ 2147483647 w 143"/>
                  <a:gd name="T19" fmla="*/ 425279500 h 274"/>
                  <a:gd name="T20" fmla="*/ 2147483647 w 143"/>
                  <a:gd name="T21" fmla="*/ 575058288 h 274"/>
                  <a:gd name="T22" fmla="*/ 2147483647 w 143"/>
                  <a:gd name="T23" fmla="*/ 79032808 h 274"/>
                  <a:gd name="T24" fmla="*/ 2147483647 w 143"/>
                  <a:gd name="T25" fmla="*/ 575058288 h 274"/>
                  <a:gd name="T26" fmla="*/ 2147483647 w 143"/>
                  <a:gd name="T27" fmla="*/ 1277511910 h 274"/>
                  <a:gd name="T28" fmla="*/ 2147483647 w 143"/>
                  <a:gd name="T29" fmla="*/ 1506325170 h 274"/>
                  <a:gd name="T30" fmla="*/ 2147483647 w 143"/>
                  <a:gd name="T31" fmla="*/ 2147483647 h 274"/>
                  <a:gd name="T32" fmla="*/ 2147483647 w 143"/>
                  <a:gd name="T33" fmla="*/ 2147483647 h 274"/>
                  <a:gd name="T34" fmla="*/ 2147483647 w 143"/>
                  <a:gd name="T35" fmla="*/ 2147483647 h 274"/>
                  <a:gd name="T36" fmla="*/ 2147483647 w 143"/>
                  <a:gd name="T37" fmla="*/ 2147483647 h 274"/>
                  <a:gd name="T38" fmla="*/ 2147483647 w 143"/>
                  <a:gd name="T39" fmla="*/ 2147483647 h 274"/>
                  <a:gd name="T40" fmla="*/ 2147483647 w 143"/>
                  <a:gd name="T41" fmla="*/ 2147483647 h 274"/>
                  <a:gd name="T42" fmla="*/ 2147483647 w 143"/>
                  <a:gd name="T43" fmla="*/ 2147483647 h 274"/>
                  <a:gd name="T44" fmla="*/ 2147483647 w 143"/>
                  <a:gd name="T45" fmla="*/ 2147483647 h 274"/>
                  <a:gd name="T46" fmla="*/ 2147483647 w 143"/>
                  <a:gd name="T47" fmla="*/ 2147483647 h 274"/>
                  <a:gd name="T48" fmla="*/ 2147483647 w 143"/>
                  <a:gd name="T49" fmla="*/ 2147483647 h 274"/>
                  <a:gd name="T50" fmla="*/ 2147483647 w 143"/>
                  <a:gd name="T51" fmla="*/ 2147483647 h 274"/>
                  <a:gd name="T52" fmla="*/ 2147483647 w 143"/>
                  <a:gd name="T53" fmla="*/ 2147483647 h 274"/>
                  <a:gd name="T54" fmla="*/ 2147483647 w 143"/>
                  <a:gd name="T55" fmla="*/ 2147483647 h 274"/>
                  <a:gd name="T56" fmla="*/ 2147483647 w 143"/>
                  <a:gd name="T57" fmla="*/ 2147483647 h 274"/>
                  <a:gd name="T58" fmla="*/ 2147483647 w 143"/>
                  <a:gd name="T59" fmla="*/ 2147483647 h 274"/>
                  <a:gd name="T60" fmla="*/ 2147483647 w 143"/>
                  <a:gd name="T61" fmla="*/ 2147483647 h 274"/>
                  <a:gd name="T62" fmla="*/ 2147483647 w 143"/>
                  <a:gd name="T63" fmla="*/ 2147483647 h 274"/>
                  <a:gd name="T64" fmla="*/ 1695622975 w 143"/>
                  <a:gd name="T65" fmla="*/ 2147483647 h 274"/>
                  <a:gd name="T66" fmla="*/ 1589886463 w 143"/>
                  <a:gd name="T67" fmla="*/ 2147483647 h 274"/>
                  <a:gd name="T68" fmla="*/ 884907235 w 143"/>
                  <a:gd name="T69" fmla="*/ 2147483647 h 274"/>
                  <a:gd name="T70" fmla="*/ 961039645 w 143"/>
                  <a:gd name="T71" fmla="*/ 2147483647 h 274"/>
                  <a:gd name="T72" fmla="*/ 884907235 w 143"/>
                  <a:gd name="T73" fmla="*/ 2147483647 h 274"/>
                  <a:gd name="T74" fmla="*/ 884907235 w 143"/>
                  <a:gd name="T75" fmla="*/ 2147483647 h 274"/>
                  <a:gd name="T76" fmla="*/ 371078976 w 143"/>
                  <a:gd name="T77" fmla="*/ 2147483647 h 274"/>
                  <a:gd name="T78" fmla="*/ 294946176 w 143"/>
                  <a:gd name="T79" fmla="*/ 2147483647 h 274"/>
                  <a:gd name="T80" fmla="*/ 144301008 w 143"/>
                  <a:gd name="T81" fmla="*/ 2147483647 h 274"/>
                  <a:gd name="T82" fmla="*/ 181552065 w 143"/>
                  <a:gd name="T83" fmla="*/ 2147483647 h 2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274"/>
                  <a:gd name="T128" fmla="*/ 143 w 143"/>
                  <a:gd name="T129" fmla="*/ 274 h 2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274">
                    <a:moveTo>
                      <a:pt x="5" y="203"/>
                    </a:moveTo>
                    <a:cubicBezTo>
                      <a:pt x="5" y="200"/>
                      <a:pt x="5" y="197"/>
                      <a:pt x="5" y="195"/>
                    </a:cubicBezTo>
                    <a:cubicBezTo>
                      <a:pt x="6" y="192"/>
                      <a:pt x="7" y="189"/>
                      <a:pt x="9" y="186"/>
                    </a:cubicBezTo>
                    <a:cubicBezTo>
                      <a:pt x="10" y="184"/>
                      <a:pt x="14" y="184"/>
                      <a:pt x="14" y="181"/>
                    </a:cubicBezTo>
                    <a:cubicBezTo>
                      <a:pt x="15" y="176"/>
                      <a:pt x="12" y="170"/>
                      <a:pt x="13" y="164"/>
                    </a:cubicBezTo>
                    <a:cubicBezTo>
                      <a:pt x="13" y="163"/>
                      <a:pt x="16" y="163"/>
                      <a:pt x="16" y="162"/>
                    </a:cubicBezTo>
                    <a:cubicBezTo>
                      <a:pt x="17" y="161"/>
                      <a:pt x="18" y="159"/>
                      <a:pt x="17" y="158"/>
                    </a:cubicBezTo>
                    <a:cubicBezTo>
                      <a:pt x="15" y="154"/>
                      <a:pt x="9" y="151"/>
                      <a:pt x="9" y="147"/>
                    </a:cubicBezTo>
                    <a:cubicBezTo>
                      <a:pt x="9" y="136"/>
                      <a:pt x="9" y="125"/>
                      <a:pt x="10" y="113"/>
                    </a:cubicBezTo>
                    <a:cubicBezTo>
                      <a:pt x="10" y="110"/>
                      <a:pt x="13" y="106"/>
                      <a:pt x="16" y="104"/>
                    </a:cubicBezTo>
                    <a:cubicBezTo>
                      <a:pt x="21" y="102"/>
                      <a:pt x="27" y="107"/>
                      <a:pt x="31" y="104"/>
                    </a:cubicBezTo>
                    <a:cubicBezTo>
                      <a:pt x="33" y="102"/>
                      <a:pt x="28" y="99"/>
                      <a:pt x="28" y="96"/>
                    </a:cubicBezTo>
                    <a:cubicBezTo>
                      <a:pt x="28" y="86"/>
                      <a:pt x="32" y="77"/>
                      <a:pt x="33" y="68"/>
                    </a:cubicBezTo>
                    <a:cubicBezTo>
                      <a:pt x="34" y="66"/>
                      <a:pt x="33" y="64"/>
                      <a:pt x="35" y="62"/>
                    </a:cubicBezTo>
                    <a:cubicBezTo>
                      <a:pt x="37" y="60"/>
                      <a:pt x="43" y="62"/>
                      <a:pt x="44" y="59"/>
                    </a:cubicBezTo>
                    <a:cubicBezTo>
                      <a:pt x="45" y="54"/>
                      <a:pt x="48" y="49"/>
                      <a:pt x="52" y="45"/>
                    </a:cubicBezTo>
                    <a:cubicBezTo>
                      <a:pt x="54" y="43"/>
                      <a:pt x="51" y="40"/>
                      <a:pt x="52" y="37"/>
                    </a:cubicBezTo>
                    <a:cubicBezTo>
                      <a:pt x="56" y="31"/>
                      <a:pt x="60" y="25"/>
                      <a:pt x="66" y="22"/>
                    </a:cubicBezTo>
                    <a:cubicBezTo>
                      <a:pt x="68" y="21"/>
                      <a:pt x="71" y="27"/>
                      <a:pt x="72" y="25"/>
                    </a:cubicBezTo>
                    <a:cubicBezTo>
                      <a:pt x="75" y="21"/>
                      <a:pt x="72" y="15"/>
                      <a:pt x="74" y="11"/>
                    </a:cubicBezTo>
                    <a:cubicBezTo>
                      <a:pt x="76" y="9"/>
                      <a:pt x="80" y="9"/>
                      <a:pt x="82" y="10"/>
                    </a:cubicBezTo>
                    <a:cubicBezTo>
                      <a:pt x="87" y="11"/>
                      <a:pt x="91" y="18"/>
                      <a:pt x="95" y="15"/>
                    </a:cubicBezTo>
                    <a:cubicBezTo>
                      <a:pt x="99" y="13"/>
                      <a:pt x="94" y="6"/>
                      <a:pt x="96" y="2"/>
                    </a:cubicBezTo>
                    <a:cubicBezTo>
                      <a:pt x="97" y="0"/>
                      <a:pt x="101" y="2"/>
                      <a:pt x="103" y="2"/>
                    </a:cubicBezTo>
                    <a:cubicBezTo>
                      <a:pt x="106" y="5"/>
                      <a:pt x="109" y="10"/>
                      <a:pt x="113" y="12"/>
                    </a:cubicBezTo>
                    <a:cubicBezTo>
                      <a:pt x="117" y="14"/>
                      <a:pt x="122" y="13"/>
                      <a:pt x="125" y="15"/>
                    </a:cubicBezTo>
                    <a:cubicBezTo>
                      <a:pt x="129" y="17"/>
                      <a:pt x="132" y="20"/>
                      <a:pt x="134" y="24"/>
                    </a:cubicBezTo>
                    <a:cubicBezTo>
                      <a:pt x="136" y="27"/>
                      <a:pt x="134" y="30"/>
                      <a:pt x="134" y="33"/>
                    </a:cubicBezTo>
                    <a:cubicBezTo>
                      <a:pt x="135" y="34"/>
                      <a:pt x="137" y="35"/>
                      <a:pt x="137" y="37"/>
                    </a:cubicBezTo>
                    <a:cubicBezTo>
                      <a:pt x="138" y="38"/>
                      <a:pt x="137" y="38"/>
                      <a:pt x="137" y="39"/>
                    </a:cubicBezTo>
                    <a:cubicBezTo>
                      <a:pt x="137" y="42"/>
                      <a:pt x="140" y="45"/>
                      <a:pt x="140" y="48"/>
                    </a:cubicBezTo>
                    <a:cubicBezTo>
                      <a:pt x="140" y="52"/>
                      <a:pt x="137" y="55"/>
                      <a:pt x="138" y="58"/>
                    </a:cubicBezTo>
                    <a:cubicBezTo>
                      <a:pt x="138" y="62"/>
                      <a:pt x="141" y="66"/>
                      <a:pt x="143" y="70"/>
                    </a:cubicBezTo>
                    <a:cubicBezTo>
                      <a:pt x="140" y="70"/>
                      <a:pt x="137" y="70"/>
                      <a:pt x="134" y="70"/>
                    </a:cubicBezTo>
                    <a:cubicBezTo>
                      <a:pt x="130" y="70"/>
                      <a:pt x="127" y="67"/>
                      <a:pt x="124" y="69"/>
                    </a:cubicBezTo>
                    <a:cubicBezTo>
                      <a:pt x="122" y="70"/>
                      <a:pt x="126" y="74"/>
                      <a:pt x="124" y="76"/>
                    </a:cubicBezTo>
                    <a:cubicBezTo>
                      <a:pt x="122" y="78"/>
                      <a:pt x="118" y="76"/>
                      <a:pt x="116" y="78"/>
                    </a:cubicBezTo>
                    <a:cubicBezTo>
                      <a:pt x="115" y="79"/>
                      <a:pt x="117" y="81"/>
                      <a:pt x="116" y="82"/>
                    </a:cubicBezTo>
                    <a:cubicBezTo>
                      <a:pt x="114" y="84"/>
                      <a:pt x="108" y="86"/>
                      <a:pt x="109" y="89"/>
                    </a:cubicBezTo>
                    <a:cubicBezTo>
                      <a:pt x="109" y="93"/>
                      <a:pt x="117" y="94"/>
                      <a:pt x="117" y="97"/>
                    </a:cubicBezTo>
                    <a:cubicBezTo>
                      <a:pt x="117" y="101"/>
                      <a:pt x="110" y="100"/>
                      <a:pt x="109" y="102"/>
                    </a:cubicBezTo>
                    <a:cubicBezTo>
                      <a:pt x="108" y="106"/>
                      <a:pt x="107" y="110"/>
                      <a:pt x="103" y="112"/>
                    </a:cubicBezTo>
                    <a:cubicBezTo>
                      <a:pt x="99" y="113"/>
                      <a:pt x="95" y="116"/>
                      <a:pt x="91" y="118"/>
                    </a:cubicBezTo>
                    <a:cubicBezTo>
                      <a:pt x="89" y="119"/>
                      <a:pt x="87" y="120"/>
                      <a:pt x="85" y="122"/>
                    </a:cubicBezTo>
                    <a:cubicBezTo>
                      <a:pt x="82" y="124"/>
                      <a:pt x="78" y="127"/>
                      <a:pt x="76" y="130"/>
                    </a:cubicBezTo>
                    <a:cubicBezTo>
                      <a:pt x="75" y="131"/>
                      <a:pt x="77" y="133"/>
                      <a:pt x="77" y="134"/>
                    </a:cubicBezTo>
                    <a:cubicBezTo>
                      <a:pt x="75" y="135"/>
                      <a:pt x="71" y="135"/>
                      <a:pt x="71" y="137"/>
                    </a:cubicBezTo>
                    <a:cubicBezTo>
                      <a:pt x="71" y="139"/>
                      <a:pt x="73" y="138"/>
                      <a:pt x="73" y="140"/>
                    </a:cubicBezTo>
                    <a:cubicBezTo>
                      <a:pt x="74" y="145"/>
                      <a:pt x="73" y="149"/>
                      <a:pt x="71" y="153"/>
                    </a:cubicBezTo>
                    <a:cubicBezTo>
                      <a:pt x="70" y="154"/>
                      <a:pt x="69" y="151"/>
                      <a:pt x="68" y="153"/>
                    </a:cubicBezTo>
                    <a:cubicBezTo>
                      <a:pt x="67" y="155"/>
                      <a:pt x="68" y="158"/>
                      <a:pt x="69" y="161"/>
                    </a:cubicBezTo>
                    <a:cubicBezTo>
                      <a:pt x="70" y="167"/>
                      <a:pt x="71" y="173"/>
                      <a:pt x="75" y="178"/>
                    </a:cubicBezTo>
                    <a:cubicBezTo>
                      <a:pt x="77" y="180"/>
                      <a:pt x="82" y="176"/>
                      <a:pt x="85" y="178"/>
                    </a:cubicBezTo>
                    <a:cubicBezTo>
                      <a:pt x="89" y="181"/>
                      <a:pt x="93" y="184"/>
                      <a:pt x="93" y="189"/>
                    </a:cubicBezTo>
                    <a:cubicBezTo>
                      <a:pt x="93" y="193"/>
                      <a:pt x="88" y="195"/>
                      <a:pt x="85" y="196"/>
                    </a:cubicBezTo>
                    <a:cubicBezTo>
                      <a:pt x="83" y="197"/>
                      <a:pt x="80" y="194"/>
                      <a:pt x="78" y="195"/>
                    </a:cubicBezTo>
                    <a:cubicBezTo>
                      <a:pt x="77" y="196"/>
                      <a:pt x="74" y="200"/>
                      <a:pt x="76" y="200"/>
                    </a:cubicBezTo>
                    <a:cubicBezTo>
                      <a:pt x="79" y="202"/>
                      <a:pt x="83" y="196"/>
                      <a:pt x="86" y="198"/>
                    </a:cubicBezTo>
                    <a:cubicBezTo>
                      <a:pt x="88" y="200"/>
                      <a:pt x="84" y="204"/>
                      <a:pt x="81" y="205"/>
                    </a:cubicBezTo>
                    <a:cubicBezTo>
                      <a:pt x="80" y="206"/>
                      <a:pt x="79" y="204"/>
                      <a:pt x="77" y="204"/>
                    </a:cubicBezTo>
                    <a:cubicBezTo>
                      <a:pt x="76" y="205"/>
                      <a:pt x="76" y="206"/>
                      <a:pt x="75" y="207"/>
                    </a:cubicBezTo>
                    <a:cubicBezTo>
                      <a:pt x="72" y="209"/>
                      <a:pt x="68" y="210"/>
                      <a:pt x="67" y="214"/>
                    </a:cubicBezTo>
                    <a:cubicBezTo>
                      <a:pt x="66" y="217"/>
                      <a:pt x="68" y="222"/>
                      <a:pt x="68" y="226"/>
                    </a:cubicBezTo>
                    <a:cubicBezTo>
                      <a:pt x="67" y="233"/>
                      <a:pt x="65" y="241"/>
                      <a:pt x="63" y="248"/>
                    </a:cubicBezTo>
                    <a:cubicBezTo>
                      <a:pt x="62" y="251"/>
                      <a:pt x="60" y="256"/>
                      <a:pt x="57" y="258"/>
                    </a:cubicBezTo>
                    <a:cubicBezTo>
                      <a:pt x="54" y="260"/>
                      <a:pt x="49" y="257"/>
                      <a:pt x="46" y="258"/>
                    </a:cubicBezTo>
                    <a:cubicBezTo>
                      <a:pt x="43" y="259"/>
                      <a:pt x="40" y="261"/>
                      <a:pt x="40" y="263"/>
                    </a:cubicBezTo>
                    <a:cubicBezTo>
                      <a:pt x="39" y="266"/>
                      <a:pt x="45" y="268"/>
                      <a:pt x="43" y="271"/>
                    </a:cubicBezTo>
                    <a:cubicBezTo>
                      <a:pt x="42" y="273"/>
                      <a:pt x="37" y="272"/>
                      <a:pt x="33" y="272"/>
                    </a:cubicBezTo>
                    <a:cubicBezTo>
                      <a:pt x="30" y="273"/>
                      <a:pt x="27" y="274"/>
                      <a:pt x="24" y="273"/>
                    </a:cubicBezTo>
                    <a:cubicBezTo>
                      <a:pt x="23" y="273"/>
                      <a:pt x="24" y="271"/>
                      <a:pt x="24" y="270"/>
                    </a:cubicBezTo>
                    <a:cubicBezTo>
                      <a:pt x="25" y="269"/>
                      <a:pt x="27" y="267"/>
                      <a:pt x="26" y="266"/>
                    </a:cubicBezTo>
                    <a:cubicBezTo>
                      <a:pt x="25" y="263"/>
                      <a:pt x="19" y="261"/>
                      <a:pt x="18" y="257"/>
                    </a:cubicBezTo>
                    <a:cubicBezTo>
                      <a:pt x="18" y="256"/>
                      <a:pt x="23" y="259"/>
                      <a:pt x="24" y="257"/>
                    </a:cubicBezTo>
                    <a:cubicBezTo>
                      <a:pt x="25" y="255"/>
                      <a:pt x="20" y="254"/>
                      <a:pt x="20" y="252"/>
                    </a:cubicBezTo>
                    <a:cubicBezTo>
                      <a:pt x="20" y="251"/>
                      <a:pt x="25" y="253"/>
                      <a:pt x="24" y="252"/>
                    </a:cubicBezTo>
                    <a:cubicBezTo>
                      <a:pt x="22" y="246"/>
                      <a:pt x="18" y="240"/>
                      <a:pt x="14" y="236"/>
                    </a:cubicBezTo>
                    <a:cubicBezTo>
                      <a:pt x="13" y="235"/>
                      <a:pt x="10" y="239"/>
                      <a:pt x="10" y="237"/>
                    </a:cubicBezTo>
                    <a:cubicBezTo>
                      <a:pt x="8" y="233"/>
                      <a:pt x="9" y="229"/>
                      <a:pt x="9" y="225"/>
                    </a:cubicBezTo>
                    <a:cubicBezTo>
                      <a:pt x="9" y="222"/>
                      <a:pt x="9" y="220"/>
                      <a:pt x="8" y="218"/>
                    </a:cubicBezTo>
                    <a:cubicBezTo>
                      <a:pt x="8" y="217"/>
                      <a:pt x="5" y="217"/>
                      <a:pt x="5" y="216"/>
                    </a:cubicBezTo>
                    <a:cubicBezTo>
                      <a:pt x="4" y="213"/>
                      <a:pt x="5" y="210"/>
                      <a:pt x="4" y="207"/>
                    </a:cubicBezTo>
                    <a:cubicBezTo>
                      <a:pt x="3" y="206"/>
                      <a:pt x="0" y="205"/>
                      <a:pt x="1" y="204"/>
                    </a:cubicBezTo>
                    <a:cubicBezTo>
                      <a:pt x="1" y="202"/>
                      <a:pt x="4" y="203"/>
                      <a:pt x="5" y="203"/>
                    </a:cubicBezTo>
                    <a:close/>
                  </a:path>
                </a:pathLst>
              </a:custGeom>
              <a:solidFill>
                <a:srgbClr val="DDDDDD"/>
              </a:solidFill>
              <a:ln w="3175" cap="rnd">
                <a:solidFill>
                  <a:schemeClr val="bg1"/>
                </a:solidFill>
                <a:round/>
                <a:headEnd/>
                <a:tailEnd/>
              </a:ln>
            </p:spPr>
            <p:txBody>
              <a:bodyPr/>
              <a:lstStyle/>
              <a:p>
                <a:endParaRPr lang="fr-FR"/>
              </a:p>
            </p:txBody>
          </p:sp>
          <p:sp>
            <p:nvSpPr>
              <p:cNvPr id="9268" name="Freeform 50"/>
              <p:cNvSpPr>
                <a:spLocks noChangeAspect="1"/>
              </p:cNvSpPr>
              <p:nvPr/>
            </p:nvSpPr>
            <p:spPr bwMode="auto">
              <a:xfrm>
                <a:off x="2354" y="617"/>
                <a:ext cx="1406" cy="1304"/>
              </a:xfrm>
              <a:custGeom>
                <a:avLst/>
                <a:gdLst>
                  <a:gd name="T0" fmla="*/ 2147483647 w 287"/>
                  <a:gd name="T1" fmla="*/ 2147483647 h 267"/>
                  <a:gd name="T2" fmla="*/ 2147483647 w 287"/>
                  <a:gd name="T3" fmla="*/ 2147483647 h 267"/>
                  <a:gd name="T4" fmla="*/ 1521144698 w 287"/>
                  <a:gd name="T5" fmla="*/ 2147483647 h 267"/>
                  <a:gd name="T6" fmla="*/ 230922753 w 287"/>
                  <a:gd name="T7" fmla="*/ 2147483647 h 267"/>
                  <a:gd name="T8" fmla="*/ 510283214 w 287"/>
                  <a:gd name="T9" fmla="*/ 2147483647 h 267"/>
                  <a:gd name="T10" fmla="*/ 510283214 w 287"/>
                  <a:gd name="T11" fmla="*/ 2147483647 h 267"/>
                  <a:gd name="T12" fmla="*/ 350993103 w 287"/>
                  <a:gd name="T13" fmla="*/ 2147483647 h 267"/>
                  <a:gd name="T14" fmla="*/ 191787881 w 287"/>
                  <a:gd name="T15" fmla="*/ 2147483647 h 267"/>
                  <a:gd name="T16" fmla="*/ 271355337 w 287"/>
                  <a:gd name="T17" fmla="*/ 2147483647 h 267"/>
                  <a:gd name="T18" fmla="*/ 39148736 w 287"/>
                  <a:gd name="T19" fmla="*/ 2147483647 h 267"/>
                  <a:gd name="T20" fmla="*/ 972074164 w 287"/>
                  <a:gd name="T21" fmla="*/ 2147483647 h 267"/>
                  <a:gd name="T22" fmla="*/ 1170152379 w 287"/>
                  <a:gd name="T23" fmla="*/ 2147483647 h 267"/>
                  <a:gd name="T24" fmla="*/ 1480655050 w 287"/>
                  <a:gd name="T25" fmla="*/ 2147483647 h 267"/>
                  <a:gd name="T26" fmla="*/ 1752010309 w 287"/>
                  <a:gd name="T27" fmla="*/ 2147483647 h 267"/>
                  <a:gd name="T28" fmla="*/ 2109639808 w 287"/>
                  <a:gd name="T29" fmla="*/ 2147483647 h 267"/>
                  <a:gd name="T30" fmla="*/ 2147483647 w 287"/>
                  <a:gd name="T31" fmla="*/ 2147483647 h 267"/>
                  <a:gd name="T32" fmla="*/ 2109639808 w 287"/>
                  <a:gd name="T33" fmla="*/ 2147483647 h 267"/>
                  <a:gd name="T34" fmla="*/ 2147483647 w 287"/>
                  <a:gd name="T35" fmla="*/ 2147483647 h 267"/>
                  <a:gd name="T36" fmla="*/ 2147483647 w 287"/>
                  <a:gd name="T37" fmla="*/ 2147483647 h 267"/>
                  <a:gd name="T38" fmla="*/ 2147483647 w 287"/>
                  <a:gd name="T39" fmla="*/ 2147483647 h 267"/>
                  <a:gd name="T40" fmla="*/ 2147483647 w 287"/>
                  <a:gd name="T41" fmla="*/ 2147483647 h 267"/>
                  <a:gd name="T42" fmla="*/ 2147483647 w 287"/>
                  <a:gd name="T43" fmla="*/ 2147483647 h 267"/>
                  <a:gd name="T44" fmla="*/ 2147483647 w 287"/>
                  <a:gd name="T45" fmla="*/ 2147483647 h 267"/>
                  <a:gd name="T46" fmla="*/ 2147483647 w 287"/>
                  <a:gd name="T47" fmla="*/ 2147483647 h 267"/>
                  <a:gd name="T48" fmla="*/ 2147483647 w 287"/>
                  <a:gd name="T49" fmla="*/ 2147483647 h 267"/>
                  <a:gd name="T50" fmla="*/ 2147483647 w 287"/>
                  <a:gd name="T51" fmla="*/ 1775433380 h 267"/>
                  <a:gd name="T52" fmla="*/ 2147483647 w 287"/>
                  <a:gd name="T53" fmla="*/ 2107219277 h 267"/>
                  <a:gd name="T54" fmla="*/ 2147483647 w 287"/>
                  <a:gd name="T55" fmla="*/ 1845025025 h 267"/>
                  <a:gd name="T56" fmla="*/ 2147483647 w 287"/>
                  <a:gd name="T57" fmla="*/ 1359470112 h 267"/>
                  <a:gd name="T58" fmla="*/ 2147483647 w 287"/>
                  <a:gd name="T59" fmla="*/ 1504823517 h 267"/>
                  <a:gd name="T60" fmla="*/ 2147483647 w 287"/>
                  <a:gd name="T61" fmla="*/ 1359470112 h 267"/>
                  <a:gd name="T62" fmla="*/ 2147483647 w 287"/>
                  <a:gd name="T63" fmla="*/ 1466976395 h 267"/>
                  <a:gd name="T64" fmla="*/ 2147483647 w 287"/>
                  <a:gd name="T65" fmla="*/ 1320046391 h 267"/>
                  <a:gd name="T66" fmla="*/ 2147483647 w 287"/>
                  <a:gd name="T67" fmla="*/ 717651569 h 267"/>
                  <a:gd name="T68" fmla="*/ 2147483647 w 287"/>
                  <a:gd name="T69" fmla="*/ 757087793 h 267"/>
                  <a:gd name="T70" fmla="*/ 2147483647 w 287"/>
                  <a:gd name="T71" fmla="*/ 115593892 h 267"/>
                  <a:gd name="T72" fmla="*/ 2147483647 w 287"/>
                  <a:gd name="T73" fmla="*/ 300370275 h 267"/>
                  <a:gd name="T74" fmla="*/ 2147483647 w 287"/>
                  <a:gd name="T75" fmla="*/ 377777477 h 267"/>
                  <a:gd name="T76" fmla="*/ 2147483647 w 287"/>
                  <a:gd name="T77" fmla="*/ 564548169 h 267"/>
                  <a:gd name="T78" fmla="*/ 2147483647 w 287"/>
                  <a:gd name="T79" fmla="*/ 37848011 h 267"/>
                  <a:gd name="T80" fmla="*/ 2147483647 w 287"/>
                  <a:gd name="T81" fmla="*/ 455454035 h 267"/>
                  <a:gd name="T82" fmla="*/ 2147483647 w 287"/>
                  <a:gd name="T83" fmla="*/ 262522059 h 267"/>
                  <a:gd name="T84" fmla="*/ 2147483647 w 287"/>
                  <a:gd name="T85" fmla="*/ 717651569 h 267"/>
                  <a:gd name="T86" fmla="*/ 2147483647 w 287"/>
                  <a:gd name="T87" fmla="*/ 1057511127 h 267"/>
                  <a:gd name="T88" fmla="*/ 2147483647 w 287"/>
                  <a:gd name="T89" fmla="*/ 1242626452 h 267"/>
                  <a:gd name="T90" fmla="*/ 2147483647 w 287"/>
                  <a:gd name="T91" fmla="*/ 1435560695 h 267"/>
                  <a:gd name="T92" fmla="*/ 2147483647 w 287"/>
                  <a:gd name="T93" fmla="*/ 1737258685 h 267"/>
                  <a:gd name="T94" fmla="*/ 2147483647 w 287"/>
                  <a:gd name="T95" fmla="*/ 942256255 h 267"/>
                  <a:gd name="T96" fmla="*/ 2147483647 w 287"/>
                  <a:gd name="T97" fmla="*/ 1806849080 h 267"/>
                  <a:gd name="T98" fmla="*/ 2147483647 w 287"/>
                  <a:gd name="T99" fmla="*/ 1922363384 h 267"/>
                  <a:gd name="T100" fmla="*/ 2147483647 w 287"/>
                  <a:gd name="T101" fmla="*/ 1397384750 h 267"/>
                  <a:gd name="T102" fmla="*/ 2147483647 w 287"/>
                  <a:gd name="T103" fmla="*/ 1737258685 h 267"/>
                  <a:gd name="T104" fmla="*/ 2147483647 w 287"/>
                  <a:gd name="T105" fmla="*/ 2077120118 h 267"/>
                  <a:gd name="T106" fmla="*/ 2147483647 w 287"/>
                  <a:gd name="T107" fmla="*/ 2147483647 h 267"/>
                  <a:gd name="T108" fmla="*/ 2147483647 w 287"/>
                  <a:gd name="T109" fmla="*/ 2147483647 h 267"/>
                  <a:gd name="T110" fmla="*/ 2147483647 w 287"/>
                  <a:gd name="T111" fmla="*/ 2147483647 h 267"/>
                  <a:gd name="T112" fmla="*/ 2147483647 w 287"/>
                  <a:gd name="T113" fmla="*/ 2147483647 h 267"/>
                  <a:gd name="T114" fmla="*/ 2147483647 w 287"/>
                  <a:gd name="T115" fmla="*/ 2147483647 h 267"/>
                  <a:gd name="T116" fmla="*/ 2147483647 w 287"/>
                  <a:gd name="T117" fmla="*/ 2147483647 h 2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7"/>
                  <a:gd name="T178" fmla="*/ 0 h 267"/>
                  <a:gd name="T179" fmla="*/ 287 w 287"/>
                  <a:gd name="T180" fmla="*/ 267 h 2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7" h="267">
                    <a:moveTo>
                      <a:pt x="77" y="247"/>
                    </a:moveTo>
                    <a:cubicBezTo>
                      <a:pt x="76" y="246"/>
                      <a:pt x="71" y="246"/>
                      <a:pt x="70" y="244"/>
                    </a:cubicBezTo>
                    <a:cubicBezTo>
                      <a:pt x="68" y="242"/>
                      <a:pt x="70" y="239"/>
                      <a:pt x="70" y="236"/>
                    </a:cubicBezTo>
                    <a:cubicBezTo>
                      <a:pt x="69" y="234"/>
                      <a:pt x="69" y="230"/>
                      <a:pt x="66" y="230"/>
                    </a:cubicBezTo>
                    <a:cubicBezTo>
                      <a:pt x="64" y="231"/>
                      <a:pt x="65" y="235"/>
                      <a:pt x="65" y="237"/>
                    </a:cubicBezTo>
                    <a:cubicBezTo>
                      <a:pt x="65" y="240"/>
                      <a:pt x="66" y="243"/>
                      <a:pt x="65" y="245"/>
                    </a:cubicBezTo>
                    <a:cubicBezTo>
                      <a:pt x="64" y="247"/>
                      <a:pt x="62" y="249"/>
                      <a:pt x="60" y="249"/>
                    </a:cubicBezTo>
                    <a:cubicBezTo>
                      <a:pt x="58" y="250"/>
                      <a:pt x="57" y="247"/>
                      <a:pt x="55" y="248"/>
                    </a:cubicBezTo>
                    <a:cubicBezTo>
                      <a:pt x="49" y="252"/>
                      <a:pt x="45" y="260"/>
                      <a:pt x="39" y="264"/>
                    </a:cubicBezTo>
                    <a:cubicBezTo>
                      <a:pt x="36" y="266"/>
                      <a:pt x="32" y="267"/>
                      <a:pt x="29" y="266"/>
                    </a:cubicBezTo>
                    <a:cubicBezTo>
                      <a:pt x="23" y="264"/>
                      <a:pt x="17" y="261"/>
                      <a:pt x="11" y="258"/>
                    </a:cubicBezTo>
                    <a:cubicBezTo>
                      <a:pt x="9" y="256"/>
                      <a:pt x="6" y="253"/>
                      <a:pt x="6" y="250"/>
                    </a:cubicBezTo>
                    <a:cubicBezTo>
                      <a:pt x="7" y="248"/>
                      <a:pt x="12" y="250"/>
                      <a:pt x="14" y="249"/>
                    </a:cubicBezTo>
                    <a:cubicBezTo>
                      <a:pt x="16" y="247"/>
                      <a:pt x="16" y="244"/>
                      <a:pt x="16" y="242"/>
                    </a:cubicBezTo>
                    <a:cubicBezTo>
                      <a:pt x="16" y="240"/>
                      <a:pt x="15" y="237"/>
                      <a:pt x="13" y="237"/>
                    </a:cubicBezTo>
                    <a:cubicBezTo>
                      <a:pt x="10" y="236"/>
                      <a:pt x="7" y="241"/>
                      <a:pt x="5" y="240"/>
                    </a:cubicBezTo>
                    <a:cubicBezTo>
                      <a:pt x="3" y="239"/>
                      <a:pt x="7" y="236"/>
                      <a:pt x="8" y="235"/>
                    </a:cubicBezTo>
                    <a:cubicBezTo>
                      <a:pt x="10" y="233"/>
                      <a:pt x="11" y="232"/>
                      <a:pt x="13" y="230"/>
                    </a:cubicBezTo>
                    <a:cubicBezTo>
                      <a:pt x="15" y="227"/>
                      <a:pt x="17" y="224"/>
                      <a:pt x="19" y="221"/>
                    </a:cubicBezTo>
                    <a:cubicBezTo>
                      <a:pt x="19" y="220"/>
                      <a:pt x="17" y="220"/>
                      <a:pt x="17" y="221"/>
                    </a:cubicBezTo>
                    <a:cubicBezTo>
                      <a:pt x="14" y="223"/>
                      <a:pt x="13" y="228"/>
                      <a:pt x="9" y="229"/>
                    </a:cubicBezTo>
                    <a:cubicBezTo>
                      <a:pt x="6" y="229"/>
                      <a:pt x="6" y="224"/>
                      <a:pt x="5" y="222"/>
                    </a:cubicBezTo>
                    <a:cubicBezTo>
                      <a:pt x="3" y="220"/>
                      <a:pt x="0" y="218"/>
                      <a:pt x="0" y="215"/>
                    </a:cubicBezTo>
                    <a:cubicBezTo>
                      <a:pt x="0" y="213"/>
                      <a:pt x="4" y="212"/>
                      <a:pt x="5" y="209"/>
                    </a:cubicBezTo>
                    <a:cubicBezTo>
                      <a:pt x="5" y="207"/>
                      <a:pt x="5" y="204"/>
                      <a:pt x="5" y="202"/>
                    </a:cubicBezTo>
                    <a:cubicBezTo>
                      <a:pt x="4" y="200"/>
                      <a:pt x="0" y="200"/>
                      <a:pt x="0" y="199"/>
                    </a:cubicBezTo>
                    <a:cubicBezTo>
                      <a:pt x="1" y="196"/>
                      <a:pt x="4" y="195"/>
                      <a:pt x="7" y="194"/>
                    </a:cubicBezTo>
                    <a:cubicBezTo>
                      <a:pt x="9" y="193"/>
                      <a:pt x="15" y="195"/>
                      <a:pt x="13" y="194"/>
                    </a:cubicBezTo>
                    <a:cubicBezTo>
                      <a:pt x="10" y="192"/>
                      <a:pt x="6" y="193"/>
                      <a:pt x="3" y="191"/>
                    </a:cubicBezTo>
                    <a:cubicBezTo>
                      <a:pt x="2" y="190"/>
                      <a:pt x="0" y="187"/>
                      <a:pt x="1" y="186"/>
                    </a:cubicBezTo>
                    <a:cubicBezTo>
                      <a:pt x="3" y="184"/>
                      <a:pt x="5" y="187"/>
                      <a:pt x="8" y="187"/>
                    </a:cubicBezTo>
                    <a:cubicBezTo>
                      <a:pt x="11" y="187"/>
                      <a:pt x="14" y="186"/>
                      <a:pt x="17" y="185"/>
                    </a:cubicBezTo>
                    <a:cubicBezTo>
                      <a:pt x="20" y="185"/>
                      <a:pt x="26" y="187"/>
                      <a:pt x="25" y="185"/>
                    </a:cubicBezTo>
                    <a:cubicBezTo>
                      <a:pt x="24" y="181"/>
                      <a:pt x="17" y="183"/>
                      <a:pt x="15" y="180"/>
                    </a:cubicBezTo>
                    <a:cubicBezTo>
                      <a:pt x="14" y="178"/>
                      <a:pt x="19" y="179"/>
                      <a:pt x="21" y="178"/>
                    </a:cubicBezTo>
                    <a:cubicBezTo>
                      <a:pt x="24" y="178"/>
                      <a:pt x="29" y="181"/>
                      <a:pt x="30" y="178"/>
                    </a:cubicBezTo>
                    <a:cubicBezTo>
                      <a:pt x="32" y="176"/>
                      <a:pt x="23" y="176"/>
                      <a:pt x="24" y="173"/>
                    </a:cubicBezTo>
                    <a:cubicBezTo>
                      <a:pt x="24" y="171"/>
                      <a:pt x="29" y="171"/>
                      <a:pt x="32" y="172"/>
                    </a:cubicBezTo>
                    <a:cubicBezTo>
                      <a:pt x="34" y="172"/>
                      <a:pt x="35" y="176"/>
                      <a:pt x="38" y="176"/>
                    </a:cubicBezTo>
                    <a:cubicBezTo>
                      <a:pt x="40" y="175"/>
                      <a:pt x="41" y="172"/>
                      <a:pt x="41" y="170"/>
                    </a:cubicBezTo>
                    <a:cubicBezTo>
                      <a:pt x="41" y="169"/>
                      <a:pt x="38" y="168"/>
                      <a:pt x="38" y="166"/>
                    </a:cubicBezTo>
                    <a:cubicBezTo>
                      <a:pt x="40" y="164"/>
                      <a:pt x="43" y="165"/>
                      <a:pt x="45" y="163"/>
                    </a:cubicBezTo>
                    <a:cubicBezTo>
                      <a:pt x="46" y="162"/>
                      <a:pt x="45" y="158"/>
                      <a:pt x="46" y="158"/>
                    </a:cubicBezTo>
                    <a:cubicBezTo>
                      <a:pt x="49" y="158"/>
                      <a:pt x="49" y="164"/>
                      <a:pt x="52" y="164"/>
                    </a:cubicBezTo>
                    <a:cubicBezTo>
                      <a:pt x="54" y="165"/>
                      <a:pt x="53" y="160"/>
                      <a:pt x="54" y="160"/>
                    </a:cubicBezTo>
                    <a:cubicBezTo>
                      <a:pt x="56" y="159"/>
                      <a:pt x="58" y="162"/>
                      <a:pt x="60" y="162"/>
                    </a:cubicBezTo>
                    <a:cubicBezTo>
                      <a:pt x="61" y="163"/>
                      <a:pt x="63" y="162"/>
                      <a:pt x="64" y="161"/>
                    </a:cubicBezTo>
                    <a:cubicBezTo>
                      <a:pt x="67" y="159"/>
                      <a:pt x="69" y="155"/>
                      <a:pt x="71" y="152"/>
                    </a:cubicBezTo>
                    <a:cubicBezTo>
                      <a:pt x="71" y="151"/>
                      <a:pt x="69" y="150"/>
                      <a:pt x="69" y="151"/>
                    </a:cubicBezTo>
                    <a:cubicBezTo>
                      <a:pt x="65" y="153"/>
                      <a:pt x="63" y="158"/>
                      <a:pt x="59" y="159"/>
                    </a:cubicBezTo>
                    <a:cubicBezTo>
                      <a:pt x="56" y="159"/>
                      <a:pt x="54" y="155"/>
                      <a:pt x="54" y="153"/>
                    </a:cubicBezTo>
                    <a:cubicBezTo>
                      <a:pt x="55" y="149"/>
                      <a:pt x="59" y="146"/>
                      <a:pt x="62" y="143"/>
                    </a:cubicBezTo>
                    <a:cubicBezTo>
                      <a:pt x="65" y="141"/>
                      <a:pt x="67" y="140"/>
                      <a:pt x="70" y="139"/>
                    </a:cubicBezTo>
                    <a:cubicBezTo>
                      <a:pt x="73" y="138"/>
                      <a:pt x="77" y="142"/>
                      <a:pt x="78" y="140"/>
                    </a:cubicBezTo>
                    <a:cubicBezTo>
                      <a:pt x="80" y="137"/>
                      <a:pt x="74" y="132"/>
                      <a:pt x="76" y="130"/>
                    </a:cubicBezTo>
                    <a:cubicBezTo>
                      <a:pt x="78" y="127"/>
                      <a:pt x="83" y="130"/>
                      <a:pt x="86" y="128"/>
                    </a:cubicBezTo>
                    <a:cubicBezTo>
                      <a:pt x="88" y="127"/>
                      <a:pt x="86" y="125"/>
                      <a:pt x="86" y="124"/>
                    </a:cubicBezTo>
                    <a:cubicBezTo>
                      <a:pt x="86" y="121"/>
                      <a:pt x="85" y="118"/>
                      <a:pt x="86" y="116"/>
                    </a:cubicBezTo>
                    <a:cubicBezTo>
                      <a:pt x="88" y="114"/>
                      <a:pt x="92" y="116"/>
                      <a:pt x="93" y="113"/>
                    </a:cubicBezTo>
                    <a:cubicBezTo>
                      <a:pt x="94" y="111"/>
                      <a:pt x="89" y="110"/>
                      <a:pt x="90" y="108"/>
                    </a:cubicBezTo>
                    <a:cubicBezTo>
                      <a:pt x="92" y="106"/>
                      <a:pt x="97" y="109"/>
                      <a:pt x="100" y="106"/>
                    </a:cubicBezTo>
                    <a:cubicBezTo>
                      <a:pt x="101" y="105"/>
                      <a:pt x="95" y="107"/>
                      <a:pt x="94" y="105"/>
                    </a:cubicBezTo>
                    <a:cubicBezTo>
                      <a:pt x="92" y="103"/>
                      <a:pt x="92" y="100"/>
                      <a:pt x="93" y="99"/>
                    </a:cubicBezTo>
                    <a:cubicBezTo>
                      <a:pt x="95" y="97"/>
                      <a:pt x="98" y="100"/>
                      <a:pt x="99" y="99"/>
                    </a:cubicBezTo>
                    <a:cubicBezTo>
                      <a:pt x="100" y="97"/>
                      <a:pt x="98" y="94"/>
                      <a:pt x="99" y="93"/>
                    </a:cubicBezTo>
                    <a:cubicBezTo>
                      <a:pt x="100" y="90"/>
                      <a:pt x="103" y="89"/>
                      <a:pt x="106" y="89"/>
                    </a:cubicBezTo>
                    <a:cubicBezTo>
                      <a:pt x="110" y="88"/>
                      <a:pt x="117" y="92"/>
                      <a:pt x="117" y="88"/>
                    </a:cubicBezTo>
                    <a:cubicBezTo>
                      <a:pt x="118" y="85"/>
                      <a:pt x="108" y="88"/>
                      <a:pt x="107" y="85"/>
                    </a:cubicBezTo>
                    <a:cubicBezTo>
                      <a:pt x="106" y="82"/>
                      <a:pt x="111" y="81"/>
                      <a:pt x="114" y="80"/>
                    </a:cubicBezTo>
                    <a:cubicBezTo>
                      <a:pt x="116" y="80"/>
                      <a:pt x="119" y="83"/>
                      <a:pt x="120" y="81"/>
                    </a:cubicBezTo>
                    <a:cubicBezTo>
                      <a:pt x="121" y="79"/>
                      <a:pt x="119" y="76"/>
                      <a:pt x="117" y="74"/>
                    </a:cubicBezTo>
                    <a:cubicBezTo>
                      <a:pt x="115" y="73"/>
                      <a:pt x="109" y="76"/>
                      <a:pt x="110" y="74"/>
                    </a:cubicBezTo>
                    <a:cubicBezTo>
                      <a:pt x="112" y="71"/>
                      <a:pt x="117" y="72"/>
                      <a:pt x="120" y="70"/>
                    </a:cubicBezTo>
                    <a:cubicBezTo>
                      <a:pt x="122" y="67"/>
                      <a:pt x="122" y="63"/>
                      <a:pt x="125" y="61"/>
                    </a:cubicBezTo>
                    <a:cubicBezTo>
                      <a:pt x="128" y="59"/>
                      <a:pt x="134" y="62"/>
                      <a:pt x="137" y="60"/>
                    </a:cubicBezTo>
                    <a:cubicBezTo>
                      <a:pt x="139" y="59"/>
                      <a:pt x="133" y="58"/>
                      <a:pt x="131" y="58"/>
                    </a:cubicBezTo>
                    <a:cubicBezTo>
                      <a:pt x="125" y="58"/>
                      <a:pt x="117" y="63"/>
                      <a:pt x="112" y="59"/>
                    </a:cubicBezTo>
                    <a:cubicBezTo>
                      <a:pt x="109" y="56"/>
                      <a:pt x="115" y="50"/>
                      <a:pt x="118" y="47"/>
                    </a:cubicBezTo>
                    <a:cubicBezTo>
                      <a:pt x="120" y="46"/>
                      <a:pt x="118" y="52"/>
                      <a:pt x="120" y="52"/>
                    </a:cubicBezTo>
                    <a:cubicBezTo>
                      <a:pt x="123" y="53"/>
                      <a:pt x="126" y="48"/>
                      <a:pt x="129" y="50"/>
                    </a:cubicBezTo>
                    <a:cubicBezTo>
                      <a:pt x="131" y="51"/>
                      <a:pt x="127" y="55"/>
                      <a:pt x="129" y="56"/>
                    </a:cubicBezTo>
                    <a:cubicBezTo>
                      <a:pt x="131" y="58"/>
                      <a:pt x="135" y="56"/>
                      <a:pt x="137" y="54"/>
                    </a:cubicBezTo>
                    <a:cubicBezTo>
                      <a:pt x="138" y="53"/>
                      <a:pt x="139" y="51"/>
                      <a:pt x="139" y="50"/>
                    </a:cubicBezTo>
                    <a:cubicBezTo>
                      <a:pt x="138" y="49"/>
                      <a:pt x="135" y="51"/>
                      <a:pt x="134" y="49"/>
                    </a:cubicBezTo>
                    <a:cubicBezTo>
                      <a:pt x="134" y="48"/>
                      <a:pt x="135" y="46"/>
                      <a:pt x="136" y="46"/>
                    </a:cubicBezTo>
                    <a:cubicBezTo>
                      <a:pt x="138" y="45"/>
                      <a:pt x="141" y="47"/>
                      <a:pt x="143" y="45"/>
                    </a:cubicBezTo>
                    <a:cubicBezTo>
                      <a:pt x="145" y="43"/>
                      <a:pt x="141" y="38"/>
                      <a:pt x="144" y="36"/>
                    </a:cubicBezTo>
                    <a:cubicBezTo>
                      <a:pt x="146" y="35"/>
                      <a:pt x="147" y="42"/>
                      <a:pt x="149" y="41"/>
                    </a:cubicBezTo>
                    <a:cubicBezTo>
                      <a:pt x="151" y="41"/>
                      <a:pt x="149" y="36"/>
                      <a:pt x="150" y="36"/>
                    </a:cubicBezTo>
                    <a:cubicBezTo>
                      <a:pt x="153" y="36"/>
                      <a:pt x="155" y="42"/>
                      <a:pt x="157" y="40"/>
                    </a:cubicBezTo>
                    <a:cubicBezTo>
                      <a:pt x="159" y="38"/>
                      <a:pt x="155" y="34"/>
                      <a:pt x="157" y="31"/>
                    </a:cubicBezTo>
                    <a:cubicBezTo>
                      <a:pt x="157" y="30"/>
                      <a:pt x="161" y="30"/>
                      <a:pt x="162" y="31"/>
                    </a:cubicBezTo>
                    <a:cubicBezTo>
                      <a:pt x="163" y="32"/>
                      <a:pt x="159" y="37"/>
                      <a:pt x="161" y="36"/>
                    </a:cubicBezTo>
                    <a:cubicBezTo>
                      <a:pt x="164" y="33"/>
                      <a:pt x="165" y="27"/>
                      <a:pt x="169" y="26"/>
                    </a:cubicBezTo>
                    <a:cubicBezTo>
                      <a:pt x="171" y="25"/>
                      <a:pt x="168" y="31"/>
                      <a:pt x="168" y="33"/>
                    </a:cubicBezTo>
                    <a:cubicBezTo>
                      <a:pt x="167" y="35"/>
                      <a:pt x="164" y="40"/>
                      <a:pt x="166" y="39"/>
                    </a:cubicBezTo>
                    <a:cubicBezTo>
                      <a:pt x="169" y="36"/>
                      <a:pt x="169" y="31"/>
                      <a:pt x="173" y="29"/>
                    </a:cubicBezTo>
                    <a:cubicBezTo>
                      <a:pt x="175" y="27"/>
                      <a:pt x="178" y="26"/>
                      <a:pt x="180" y="27"/>
                    </a:cubicBezTo>
                    <a:cubicBezTo>
                      <a:pt x="183" y="28"/>
                      <a:pt x="183" y="36"/>
                      <a:pt x="186" y="35"/>
                    </a:cubicBezTo>
                    <a:cubicBezTo>
                      <a:pt x="189" y="34"/>
                      <a:pt x="187" y="28"/>
                      <a:pt x="186" y="25"/>
                    </a:cubicBezTo>
                    <a:cubicBezTo>
                      <a:pt x="186" y="23"/>
                      <a:pt x="182" y="22"/>
                      <a:pt x="182" y="19"/>
                    </a:cubicBezTo>
                    <a:cubicBezTo>
                      <a:pt x="182" y="18"/>
                      <a:pt x="185" y="18"/>
                      <a:pt x="187" y="19"/>
                    </a:cubicBezTo>
                    <a:cubicBezTo>
                      <a:pt x="189" y="19"/>
                      <a:pt x="191" y="22"/>
                      <a:pt x="194" y="23"/>
                    </a:cubicBezTo>
                    <a:cubicBezTo>
                      <a:pt x="197" y="25"/>
                      <a:pt x="200" y="28"/>
                      <a:pt x="203" y="27"/>
                    </a:cubicBezTo>
                    <a:cubicBezTo>
                      <a:pt x="205" y="26"/>
                      <a:pt x="202" y="22"/>
                      <a:pt x="203" y="20"/>
                    </a:cubicBezTo>
                    <a:cubicBezTo>
                      <a:pt x="204" y="17"/>
                      <a:pt x="206" y="15"/>
                      <a:pt x="208" y="14"/>
                    </a:cubicBezTo>
                    <a:cubicBezTo>
                      <a:pt x="210" y="12"/>
                      <a:pt x="213" y="11"/>
                      <a:pt x="215" y="9"/>
                    </a:cubicBezTo>
                    <a:cubicBezTo>
                      <a:pt x="216" y="7"/>
                      <a:pt x="212" y="3"/>
                      <a:pt x="214" y="3"/>
                    </a:cubicBezTo>
                    <a:cubicBezTo>
                      <a:pt x="217" y="3"/>
                      <a:pt x="218" y="8"/>
                      <a:pt x="221" y="8"/>
                    </a:cubicBezTo>
                    <a:cubicBezTo>
                      <a:pt x="224" y="8"/>
                      <a:pt x="223" y="6"/>
                      <a:pt x="226" y="6"/>
                    </a:cubicBezTo>
                    <a:cubicBezTo>
                      <a:pt x="228" y="6"/>
                      <a:pt x="229" y="6"/>
                      <a:pt x="228" y="8"/>
                    </a:cubicBezTo>
                    <a:cubicBezTo>
                      <a:pt x="227" y="11"/>
                      <a:pt x="222" y="11"/>
                      <a:pt x="221" y="14"/>
                    </a:cubicBezTo>
                    <a:cubicBezTo>
                      <a:pt x="220" y="17"/>
                      <a:pt x="218" y="25"/>
                      <a:pt x="221" y="23"/>
                    </a:cubicBezTo>
                    <a:cubicBezTo>
                      <a:pt x="227" y="22"/>
                      <a:pt x="228" y="14"/>
                      <a:pt x="232" y="10"/>
                    </a:cubicBezTo>
                    <a:cubicBezTo>
                      <a:pt x="233" y="9"/>
                      <a:pt x="236" y="4"/>
                      <a:pt x="237" y="6"/>
                    </a:cubicBezTo>
                    <a:cubicBezTo>
                      <a:pt x="239" y="9"/>
                      <a:pt x="235" y="14"/>
                      <a:pt x="237" y="17"/>
                    </a:cubicBezTo>
                    <a:cubicBezTo>
                      <a:pt x="238" y="19"/>
                      <a:pt x="241" y="17"/>
                      <a:pt x="242" y="15"/>
                    </a:cubicBezTo>
                    <a:cubicBezTo>
                      <a:pt x="244" y="13"/>
                      <a:pt x="244" y="10"/>
                      <a:pt x="244" y="8"/>
                    </a:cubicBezTo>
                    <a:cubicBezTo>
                      <a:pt x="245" y="6"/>
                      <a:pt x="242" y="5"/>
                      <a:pt x="243" y="4"/>
                    </a:cubicBezTo>
                    <a:cubicBezTo>
                      <a:pt x="246" y="2"/>
                      <a:pt x="249" y="0"/>
                      <a:pt x="252" y="1"/>
                    </a:cubicBezTo>
                    <a:cubicBezTo>
                      <a:pt x="255" y="2"/>
                      <a:pt x="257" y="5"/>
                      <a:pt x="256" y="7"/>
                    </a:cubicBezTo>
                    <a:cubicBezTo>
                      <a:pt x="255" y="9"/>
                      <a:pt x="251" y="6"/>
                      <a:pt x="251" y="7"/>
                    </a:cubicBezTo>
                    <a:cubicBezTo>
                      <a:pt x="250" y="9"/>
                      <a:pt x="255" y="10"/>
                      <a:pt x="254" y="12"/>
                    </a:cubicBezTo>
                    <a:cubicBezTo>
                      <a:pt x="254" y="14"/>
                      <a:pt x="248" y="15"/>
                      <a:pt x="250" y="16"/>
                    </a:cubicBezTo>
                    <a:cubicBezTo>
                      <a:pt x="252" y="17"/>
                      <a:pt x="255" y="15"/>
                      <a:pt x="257" y="14"/>
                    </a:cubicBezTo>
                    <a:cubicBezTo>
                      <a:pt x="259" y="12"/>
                      <a:pt x="259" y="7"/>
                      <a:pt x="262" y="7"/>
                    </a:cubicBezTo>
                    <a:cubicBezTo>
                      <a:pt x="264" y="6"/>
                      <a:pt x="266" y="9"/>
                      <a:pt x="268" y="10"/>
                    </a:cubicBezTo>
                    <a:cubicBezTo>
                      <a:pt x="270" y="11"/>
                      <a:pt x="272" y="10"/>
                      <a:pt x="275" y="11"/>
                    </a:cubicBezTo>
                    <a:cubicBezTo>
                      <a:pt x="278" y="13"/>
                      <a:pt x="285" y="14"/>
                      <a:pt x="285" y="19"/>
                    </a:cubicBezTo>
                    <a:cubicBezTo>
                      <a:pt x="286" y="22"/>
                      <a:pt x="280" y="23"/>
                      <a:pt x="276" y="23"/>
                    </a:cubicBezTo>
                    <a:cubicBezTo>
                      <a:pt x="271" y="24"/>
                      <a:pt x="263" y="17"/>
                      <a:pt x="261" y="22"/>
                    </a:cubicBezTo>
                    <a:cubicBezTo>
                      <a:pt x="258" y="26"/>
                      <a:pt x="270" y="25"/>
                      <a:pt x="274" y="28"/>
                    </a:cubicBezTo>
                    <a:cubicBezTo>
                      <a:pt x="275" y="28"/>
                      <a:pt x="273" y="31"/>
                      <a:pt x="274" y="31"/>
                    </a:cubicBezTo>
                    <a:cubicBezTo>
                      <a:pt x="276" y="32"/>
                      <a:pt x="279" y="29"/>
                      <a:pt x="281" y="30"/>
                    </a:cubicBezTo>
                    <a:cubicBezTo>
                      <a:pt x="283" y="30"/>
                      <a:pt x="285" y="32"/>
                      <a:pt x="287" y="33"/>
                    </a:cubicBezTo>
                    <a:cubicBezTo>
                      <a:pt x="286" y="34"/>
                      <a:pt x="286" y="36"/>
                      <a:pt x="284" y="36"/>
                    </a:cubicBezTo>
                    <a:cubicBezTo>
                      <a:pt x="282" y="36"/>
                      <a:pt x="280" y="33"/>
                      <a:pt x="278" y="33"/>
                    </a:cubicBezTo>
                    <a:cubicBezTo>
                      <a:pt x="276" y="33"/>
                      <a:pt x="277" y="38"/>
                      <a:pt x="276" y="38"/>
                    </a:cubicBezTo>
                    <a:cubicBezTo>
                      <a:pt x="273" y="39"/>
                      <a:pt x="271" y="40"/>
                      <a:pt x="269" y="41"/>
                    </a:cubicBezTo>
                    <a:cubicBezTo>
                      <a:pt x="268" y="43"/>
                      <a:pt x="269" y="46"/>
                      <a:pt x="268" y="47"/>
                    </a:cubicBezTo>
                    <a:cubicBezTo>
                      <a:pt x="267" y="48"/>
                      <a:pt x="265" y="46"/>
                      <a:pt x="264" y="46"/>
                    </a:cubicBezTo>
                    <a:cubicBezTo>
                      <a:pt x="265" y="42"/>
                      <a:pt x="268" y="39"/>
                      <a:pt x="267" y="35"/>
                    </a:cubicBezTo>
                    <a:cubicBezTo>
                      <a:pt x="267" y="32"/>
                      <a:pt x="262" y="32"/>
                      <a:pt x="259" y="30"/>
                    </a:cubicBezTo>
                    <a:cubicBezTo>
                      <a:pt x="255" y="29"/>
                      <a:pt x="251" y="23"/>
                      <a:pt x="247" y="25"/>
                    </a:cubicBezTo>
                    <a:cubicBezTo>
                      <a:pt x="244" y="28"/>
                      <a:pt x="239" y="27"/>
                      <a:pt x="236" y="26"/>
                    </a:cubicBezTo>
                    <a:cubicBezTo>
                      <a:pt x="234" y="28"/>
                      <a:pt x="231" y="33"/>
                      <a:pt x="230" y="38"/>
                    </a:cubicBezTo>
                    <a:cubicBezTo>
                      <a:pt x="229" y="41"/>
                      <a:pt x="231" y="45"/>
                      <a:pt x="230" y="48"/>
                    </a:cubicBezTo>
                    <a:cubicBezTo>
                      <a:pt x="229" y="50"/>
                      <a:pt x="225" y="48"/>
                      <a:pt x="224" y="50"/>
                    </a:cubicBezTo>
                    <a:cubicBezTo>
                      <a:pt x="222" y="52"/>
                      <a:pt x="225" y="56"/>
                      <a:pt x="223" y="56"/>
                    </a:cubicBezTo>
                    <a:cubicBezTo>
                      <a:pt x="218" y="56"/>
                      <a:pt x="214" y="51"/>
                      <a:pt x="210" y="51"/>
                    </a:cubicBezTo>
                    <a:cubicBezTo>
                      <a:pt x="207" y="51"/>
                      <a:pt x="204" y="56"/>
                      <a:pt x="202" y="55"/>
                    </a:cubicBezTo>
                    <a:cubicBezTo>
                      <a:pt x="198" y="53"/>
                      <a:pt x="194" y="54"/>
                      <a:pt x="192" y="53"/>
                    </a:cubicBezTo>
                    <a:cubicBezTo>
                      <a:pt x="188" y="48"/>
                      <a:pt x="187" y="39"/>
                      <a:pt x="179" y="37"/>
                    </a:cubicBezTo>
                    <a:cubicBezTo>
                      <a:pt x="177" y="37"/>
                      <a:pt x="180" y="42"/>
                      <a:pt x="179" y="44"/>
                    </a:cubicBezTo>
                    <a:cubicBezTo>
                      <a:pt x="178" y="45"/>
                      <a:pt x="176" y="45"/>
                      <a:pt x="175" y="46"/>
                    </a:cubicBezTo>
                    <a:cubicBezTo>
                      <a:pt x="173" y="46"/>
                      <a:pt x="169" y="44"/>
                      <a:pt x="168" y="46"/>
                    </a:cubicBezTo>
                    <a:cubicBezTo>
                      <a:pt x="166" y="50"/>
                      <a:pt x="171" y="57"/>
                      <a:pt x="167" y="59"/>
                    </a:cubicBezTo>
                    <a:cubicBezTo>
                      <a:pt x="163" y="62"/>
                      <a:pt x="159" y="55"/>
                      <a:pt x="154" y="54"/>
                    </a:cubicBezTo>
                    <a:cubicBezTo>
                      <a:pt x="152" y="53"/>
                      <a:pt x="148" y="53"/>
                      <a:pt x="146" y="55"/>
                    </a:cubicBezTo>
                    <a:cubicBezTo>
                      <a:pt x="144" y="59"/>
                      <a:pt x="147" y="65"/>
                      <a:pt x="144" y="69"/>
                    </a:cubicBezTo>
                    <a:cubicBezTo>
                      <a:pt x="143" y="71"/>
                      <a:pt x="140" y="65"/>
                      <a:pt x="138" y="66"/>
                    </a:cubicBezTo>
                    <a:cubicBezTo>
                      <a:pt x="132" y="69"/>
                      <a:pt x="128" y="75"/>
                      <a:pt x="124" y="81"/>
                    </a:cubicBezTo>
                    <a:cubicBezTo>
                      <a:pt x="123" y="84"/>
                      <a:pt x="126" y="87"/>
                      <a:pt x="124" y="89"/>
                    </a:cubicBezTo>
                    <a:cubicBezTo>
                      <a:pt x="120" y="93"/>
                      <a:pt x="117" y="98"/>
                      <a:pt x="116" y="103"/>
                    </a:cubicBezTo>
                    <a:cubicBezTo>
                      <a:pt x="115" y="106"/>
                      <a:pt x="109" y="104"/>
                      <a:pt x="107" y="106"/>
                    </a:cubicBezTo>
                    <a:cubicBezTo>
                      <a:pt x="105" y="108"/>
                      <a:pt x="106" y="110"/>
                      <a:pt x="105" y="112"/>
                    </a:cubicBezTo>
                    <a:cubicBezTo>
                      <a:pt x="104" y="121"/>
                      <a:pt x="100" y="130"/>
                      <a:pt x="100" y="140"/>
                    </a:cubicBezTo>
                    <a:cubicBezTo>
                      <a:pt x="100" y="143"/>
                      <a:pt x="105" y="146"/>
                      <a:pt x="103" y="148"/>
                    </a:cubicBezTo>
                    <a:cubicBezTo>
                      <a:pt x="99" y="151"/>
                      <a:pt x="93" y="146"/>
                      <a:pt x="88" y="148"/>
                    </a:cubicBezTo>
                    <a:cubicBezTo>
                      <a:pt x="85" y="150"/>
                      <a:pt x="82" y="154"/>
                      <a:pt x="82" y="157"/>
                    </a:cubicBezTo>
                    <a:cubicBezTo>
                      <a:pt x="81" y="169"/>
                      <a:pt x="81" y="180"/>
                      <a:pt x="81" y="191"/>
                    </a:cubicBezTo>
                    <a:cubicBezTo>
                      <a:pt x="81" y="195"/>
                      <a:pt x="87" y="198"/>
                      <a:pt x="89" y="202"/>
                    </a:cubicBezTo>
                    <a:cubicBezTo>
                      <a:pt x="90" y="203"/>
                      <a:pt x="89" y="205"/>
                      <a:pt x="88" y="206"/>
                    </a:cubicBezTo>
                    <a:cubicBezTo>
                      <a:pt x="88" y="207"/>
                      <a:pt x="85" y="207"/>
                      <a:pt x="85" y="208"/>
                    </a:cubicBezTo>
                    <a:cubicBezTo>
                      <a:pt x="84" y="214"/>
                      <a:pt x="87" y="220"/>
                      <a:pt x="86" y="225"/>
                    </a:cubicBezTo>
                    <a:cubicBezTo>
                      <a:pt x="86" y="228"/>
                      <a:pt x="82" y="228"/>
                      <a:pt x="81" y="230"/>
                    </a:cubicBezTo>
                    <a:cubicBezTo>
                      <a:pt x="79" y="233"/>
                      <a:pt x="78" y="236"/>
                      <a:pt x="77" y="239"/>
                    </a:cubicBezTo>
                    <a:cubicBezTo>
                      <a:pt x="77" y="241"/>
                      <a:pt x="77" y="244"/>
                      <a:pt x="77" y="247"/>
                    </a:cubicBezTo>
                    <a:close/>
                  </a:path>
                </a:pathLst>
              </a:custGeom>
              <a:solidFill>
                <a:srgbClr val="EAEAEA"/>
              </a:solidFill>
              <a:ln w="3175" cap="rnd">
                <a:solidFill>
                  <a:schemeClr val="bg1"/>
                </a:solidFill>
                <a:round/>
                <a:headEnd/>
                <a:tailEnd/>
              </a:ln>
            </p:spPr>
            <p:txBody>
              <a:bodyPr/>
              <a:lstStyle/>
              <a:p>
                <a:endParaRPr lang="fr-FR"/>
              </a:p>
            </p:txBody>
          </p:sp>
          <p:sp>
            <p:nvSpPr>
              <p:cNvPr id="9269" name="Freeform 51"/>
              <p:cNvSpPr>
                <a:spLocks noChangeAspect="1"/>
              </p:cNvSpPr>
              <p:nvPr/>
            </p:nvSpPr>
            <p:spPr bwMode="auto">
              <a:xfrm>
                <a:off x="2424" y="2198"/>
                <a:ext cx="529" cy="656"/>
              </a:xfrm>
              <a:custGeom>
                <a:avLst/>
                <a:gdLst>
                  <a:gd name="T0" fmla="*/ 2147483647 w 108"/>
                  <a:gd name="T1" fmla="*/ 775248306 h 134"/>
                  <a:gd name="T2" fmla="*/ 2147483647 w 108"/>
                  <a:gd name="T3" fmla="*/ 576651387 h 134"/>
                  <a:gd name="T4" fmla="*/ 2147483647 w 108"/>
                  <a:gd name="T5" fmla="*/ 426236883 h 134"/>
                  <a:gd name="T6" fmla="*/ 2147483647 w 108"/>
                  <a:gd name="T7" fmla="*/ 616956949 h 134"/>
                  <a:gd name="T8" fmla="*/ 2147483647 w 108"/>
                  <a:gd name="T9" fmla="*/ 347385954 h 134"/>
                  <a:gd name="T10" fmla="*/ 2027061596 w 108"/>
                  <a:gd name="T11" fmla="*/ 347385954 h 134"/>
                  <a:gd name="T12" fmla="*/ 1868027470 w 108"/>
                  <a:gd name="T13" fmla="*/ 158358759 h 134"/>
                  <a:gd name="T14" fmla="*/ 1519132711 w 108"/>
                  <a:gd name="T15" fmla="*/ 79179340 h 134"/>
                  <a:gd name="T16" fmla="*/ 1248085100 w 108"/>
                  <a:gd name="T17" fmla="*/ 0 h 134"/>
                  <a:gd name="T18" fmla="*/ 1360097331 w 108"/>
                  <a:gd name="T19" fmla="*/ 308444793 h 134"/>
                  <a:gd name="T20" fmla="*/ 1360097331 w 108"/>
                  <a:gd name="T21" fmla="*/ 576651387 h 134"/>
                  <a:gd name="T22" fmla="*/ 1398861186 w 108"/>
                  <a:gd name="T23" fmla="*/ 655831295 h 134"/>
                  <a:gd name="T24" fmla="*/ 1208988327 w 108"/>
                  <a:gd name="T25" fmla="*/ 734681754 h 134"/>
                  <a:gd name="T26" fmla="*/ 1089050346 w 108"/>
                  <a:gd name="T27" fmla="*/ 854427587 h 134"/>
                  <a:gd name="T28" fmla="*/ 938011250 w 108"/>
                  <a:gd name="T29" fmla="*/ 1004581102 h 134"/>
                  <a:gd name="T30" fmla="*/ 740156842 w 108"/>
                  <a:gd name="T31" fmla="*/ 854427587 h 134"/>
                  <a:gd name="T32" fmla="*/ 619886100 w 108"/>
                  <a:gd name="T33" fmla="*/ 1043525944 h 134"/>
                  <a:gd name="T34" fmla="*/ 548655918 w 108"/>
                  <a:gd name="T35" fmla="*/ 1351970032 h 134"/>
                  <a:gd name="T36" fmla="*/ 507929355 w 108"/>
                  <a:gd name="T37" fmla="*/ 1778206445 h 134"/>
                  <a:gd name="T38" fmla="*/ 350524078 w 108"/>
                  <a:gd name="T39" fmla="*/ 2048038117 h 134"/>
                  <a:gd name="T40" fmla="*/ 39097096 w 108"/>
                  <a:gd name="T41" fmla="*/ 2086650847 h 134"/>
                  <a:gd name="T42" fmla="*/ 79543964 w 108"/>
                  <a:gd name="T43" fmla="*/ 2147483647 h 134"/>
                  <a:gd name="T44" fmla="*/ 39097096 w 108"/>
                  <a:gd name="T45" fmla="*/ 2147483647 h 134"/>
                  <a:gd name="T46" fmla="*/ 118641069 w 108"/>
                  <a:gd name="T47" fmla="*/ 2147483647 h 134"/>
                  <a:gd name="T48" fmla="*/ 230597618 w 108"/>
                  <a:gd name="T49" fmla="*/ 2147483647 h 134"/>
                  <a:gd name="T50" fmla="*/ 118641069 w 108"/>
                  <a:gd name="T51" fmla="*/ 2147483647 h 134"/>
                  <a:gd name="T52" fmla="*/ 271047219 w 108"/>
                  <a:gd name="T53" fmla="*/ 2147483647 h 134"/>
                  <a:gd name="T54" fmla="*/ 310144305 w 108"/>
                  <a:gd name="T55" fmla="*/ 2147483647 h 134"/>
                  <a:gd name="T56" fmla="*/ 581121305 w 108"/>
                  <a:gd name="T57" fmla="*/ 2147483647 h 134"/>
                  <a:gd name="T58" fmla="*/ 858452807 w 108"/>
                  <a:gd name="T59" fmla="*/ 2147483647 h 134"/>
                  <a:gd name="T60" fmla="*/ 970479144 w 108"/>
                  <a:gd name="T61" fmla="*/ 2147483647 h 134"/>
                  <a:gd name="T62" fmla="*/ 819700864 w 108"/>
                  <a:gd name="T63" fmla="*/ 2147483647 h 134"/>
                  <a:gd name="T64" fmla="*/ 819700864 w 108"/>
                  <a:gd name="T65" fmla="*/ 2147483647 h 134"/>
                  <a:gd name="T66" fmla="*/ 1129500732 w 108"/>
                  <a:gd name="T67" fmla="*/ 2147483647 h 134"/>
                  <a:gd name="T68" fmla="*/ 1248085100 w 108"/>
                  <a:gd name="T69" fmla="*/ 2147483647 h 134"/>
                  <a:gd name="T70" fmla="*/ 1598677987 w 108"/>
                  <a:gd name="T71" fmla="*/ 2147483647 h 134"/>
                  <a:gd name="T72" fmla="*/ 1749386048 w 108"/>
                  <a:gd name="T73" fmla="*/ 2147483647 h 134"/>
                  <a:gd name="T74" fmla="*/ 2067441761 w 108"/>
                  <a:gd name="T75" fmla="*/ 2147483647 h 134"/>
                  <a:gd name="T76" fmla="*/ 2147483647 w 108"/>
                  <a:gd name="T77" fmla="*/ 2147483647 h 134"/>
                  <a:gd name="T78" fmla="*/ 2147483647 w 108"/>
                  <a:gd name="T79" fmla="*/ 2147483647 h 134"/>
                  <a:gd name="T80" fmla="*/ 2147483647 w 108"/>
                  <a:gd name="T81" fmla="*/ 2147483647 h 134"/>
                  <a:gd name="T82" fmla="*/ 2147483647 w 108"/>
                  <a:gd name="T83" fmla="*/ 2147483647 h 134"/>
                  <a:gd name="T84" fmla="*/ 2147483647 w 108"/>
                  <a:gd name="T85" fmla="*/ 2147483647 h 134"/>
                  <a:gd name="T86" fmla="*/ 2147483647 w 108"/>
                  <a:gd name="T87" fmla="*/ 2147483647 h 134"/>
                  <a:gd name="T88" fmla="*/ 2147483647 w 108"/>
                  <a:gd name="T89" fmla="*/ 2147483647 h 134"/>
                  <a:gd name="T90" fmla="*/ 2147483647 w 108"/>
                  <a:gd name="T91" fmla="*/ 2147483647 h 134"/>
                  <a:gd name="T92" fmla="*/ 2147483647 w 108"/>
                  <a:gd name="T93" fmla="*/ 2147483647 h 134"/>
                  <a:gd name="T94" fmla="*/ 2147483647 w 108"/>
                  <a:gd name="T95" fmla="*/ 2147483647 h 134"/>
                  <a:gd name="T96" fmla="*/ 2147483647 w 108"/>
                  <a:gd name="T97" fmla="*/ 2147483647 h 134"/>
                  <a:gd name="T98" fmla="*/ 2147483647 w 108"/>
                  <a:gd name="T99" fmla="*/ 2147483647 h 134"/>
                  <a:gd name="T100" fmla="*/ 2147483647 w 108"/>
                  <a:gd name="T101" fmla="*/ 2147483647 h 134"/>
                  <a:gd name="T102" fmla="*/ 2147483647 w 108"/>
                  <a:gd name="T103" fmla="*/ 1976799447 h 134"/>
                  <a:gd name="T104" fmla="*/ 2147483647 w 108"/>
                  <a:gd name="T105" fmla="*/ 1668355046 h 134"/>
                  <a:gd name="T106" fmla="*/ 2147483647 w 108"/>
                  <a:gd name="T107" fmla="*/ 1083760383 h 1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8"/>
                  <a:gd name="T163" fmla="*/ 0 h 134"/>
                  <a:gd name="T164" fmla="*/ 108 w 108"/>
                  <a:gd name="T165" fmla="*/ 134 h 1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8" h="134">
                    <a:moveTo>
                      <a:pt x="98" y="21"/>
                    </a:moveTo>
                    <a:cubicBezTo>
                      <a:pt x="97" y="21"/>
                      <a:pt x="94" y="21"/>
                      <a:pt x="94" y="20"/>
                    </a:cubicBezTo>
                    <a:cubicBezTo>
                      <a:pt x="94" y="19"/>
                      <a:pt x="98" y="19"/>
                      <a:pt x="97" y="18"/>
                    </a:cubicBezTo>
                    <a:cubicBezTo>
                      <a:pt x="95" y="16"/>
                      <a:pt x="92" y="17"/>
                      <a:pt x="89" y="15"/>
                    </a:cubicBezTo>
                    <a:cubicBezTo>
                      <a:pt x="87" y="14"/>
                      <a:pt x="86" y="12"/>
                      <a:pt x="84" y="11"/>
                    </a:cubicBezTo>
                    <a:cubicBezTo>
                      <a:pt x="82" y="11"/>
                      <a:pt x="79" y="11"/>
                      <a:pt x="77" y="11"/>
                    </a:cubicBezTo>
                    <a:cubicBezTo>
                      <a:pt x="75" y="12"/>
                      <a:pt x="73" y="13"/>
                      <a:pt x="71" y="13"/>
                    </a:cubicBezTo>
                    <a:cubicBezTo>
                      <a:pt x="69" y="14"/>
                      <a:pt x="67" y="15"/>
                      <a:pt x="65" y="16"/>
                    </a:cubicBezTo>
                    <a:cubicBezTo>
                      <a:pt x="62" y="16"/>
                      <a:pt x="58" y="19"/>
                      <a:pt x="57" y="16"/>
                    </a:cubicBezTo>
                    <a:cubicBezTo>
                      <a:pt x="56" y="13"/>
                      <a:pt x="62" y="12"/>
                      <a:pt x="62" y="9"/>
                    </a:cubicBezTo>
                    <a:cubicBezTo>
                      <a:pt x="62" y="7"/>
                      <a:pt x="59" y="11"/>
                      <a:pt x="57" y="11"/>
                    </a:cubicBezTo>
                    <a:cubicBezTo>
                      <a:pt x="55" y="11"/>
                      <a:pt x="54" y="10"/>
                      <a:pt x="52" y="9"/>
                    </a:cubicBezTo>
                    <a:cubicBezTo>
                      <a:pt x="50" y="9"/>
                      <a:pt x="48" y="11"/>
                      <a:pt x="46" y="9"/>
                    </a:cubicBezTo>
                    <a:cubicBezTo>
                      <a:pt x="45" y="8"/>
                      <a:pt x="49" y="6"/>
                      <a:pt x="48" y="4"/>
                    </a:cubicBezTo>
                    <a:cubicBezTo>
                      <a:pt x="47" y="3"/>
                      <a:pt x="45" y="3"/>
                      <a:pt x="44" y="3"/>
                    </a:cubicBezTo>
                    <a:cubicBezTo>
                      <a:pt x="42" y="3"/>
                      <a:pt x="41" y="3"/>
                      <a:pt x="39" y="2"/>
                    </a:cubicBezTo>
                    <a:cubicBezTo>
                      <a:pt x="38" y="2"/>
                      <a:pt x="37" y="1"/>
                      <a:pt x="36" y="1"/>
                    </a:cubicBezTo>
                    <a:cubicBezTo>
                      <a:pt x="34" y="1"/>
                      <a:pt x="33" y="1"/>
                      <a:pt x="32" y="0"/>
                    </a:cubicBezTo>
                    <a:cubicBezTo>
                      <a:pt x="32" y="1"/>
                      <a:pt x="32" y="3"/>
                      <a:pt x="32" y="3"/>
                    </a:cubicBezTo>
                    <a:cubicBezTo>
                      <a:pt x="33" y="5"/>
                      <a:pt x="35" y="6"/>
                      <a:pt x="35" y="8"/>
                    </a:cubicBezTo>
                    <a:cubicBezTo>
                      <a:pt x="34" y="10"/>
                      <a:pt x="30" y="9"/>
                      <a:pt x="30" y="11"/>
                    </a:cubicBezTo>
                    <a:cubicBezTo>
                      <a:pt x="30" y="13"/>
                      <a:pt x="34" y="13"/>
                      <a:pt x="35" y="15"/>
                    </a:cubicBezTo>
                    <a:cubicBezTo>
                      <a:pt x="35" y="16"/>
                      <a:pt x="31" y="14"/>
                      <a:pt x="32" y="15"/>
                    </a:cubicBezTo>
                    <a:cubicBezTo>
                      <a:pt x="33" y="16"/>
                      <a:pt x="35" y="16"/>
                      <a:pt x="36" y="17"/>
                    </a:cubicBezTo>
                    <a:cubicBezTo>
                      <a:pt x="37" y="18"/>
                      <a:pt x="37" y="20"/>
                      <a:pt x="37" y="20"/>
                    </a:cubicBezTo>
                    <a:cubicBezTo>
                      <a:pt x="35" y="21"/>
                      <a:pt x="32" y="18"/>
                      <a:pt x="31" y="19"/>
                    </a:cubicBezTo>
                    <a:cubicBezTo>
                      <a:pt x="29" y="21"/>
                      <a:pt x="33" y="24"/>
                      <a:pt x="32" y="25"/>
                    </a:cubicBezTo>
                    <a:cubicBezTo>
                      <a:pt x="31" y="26"/>
                      <a:pt x="29" y="21"/>
                      <a:pt x="28" y="22"/>
                    </a:cubicBezTo>
                    <a:cubicBezTo>
                      <a:pt x="27" y="23"/>
                      <a:pt x="29" y="26"/>
                      <a:pt x="28" y="27"/>
                    </a:cubicBezTo>
                    <a:cubicBezTo>
                      <a:pt x="27" y="28"/>
                      <a:pt x="25" y="27"/>
                      <a:pt x="24" y="26"/>
                    </a:cubicBezTo>
                    <a:cubicBezTo>
                      <a:pt x="23" y="25"/>
                      <a:pt x="25" y="23"/>
                      <a:pt x="24" y="23"/>
                    </a:cubicBezTo>
                    <a:cubicBezTo>
                      <a:pt x="23" y="21"/>
                      <a:pt x="20" y="22"/>
                      <a:pt x="19" y="22"/>
                    </a:cubicBezTo>
                    <a:cubicBezTo>
                      <a:pt x="17" y="23"/>
                      <a:pt x="15" y="24"/>
                      <a:pt x="14" y="26"/>
                    </a:cubicBezTo>
                    <a:cubicBezTo>
                      <a:pt x="14" y="26"/>
                      <a:pt x="16" y="26"/>
                      <a:pt x="16" y="27"/>
                    </a:cubicBezTo>
                    <a:cubicBezTo>
                      <a:pt x="16" y="28"/>
                      <a:pt x="15" y="30"/>
                      <a:pt x="15" y="31"/>
                    </a:cubicBezTo>
                    <a:cubicBezTo>
                      <a:pt x="15" y="32"/>
                      <a:pt x="15" y="33"/>
                      <a:pt x="14" y="35"/>
                    </a:cubicBezTo>
                    <a:cubicBezTo>
                      <a:pt x="14" y="37"/>
                      <a:pt x="12" y="38"/>
                      <a:pt x="12" y="40"/>
                    </a:cubicBezTo>
                    <a:cubicBezTo>
                      <a:pt x="12" y="42"/>
                      <a:pt x="13" y="44"/>
                      <a:pt x="13" y="46"/>
                    </a:cubicBezTo>
                    <a:cubicBezTo>
                      <a:pt x="12" y="47"/>
                      <a:pt x="10" y="48"/>
                      <a:pt x="9" y="49"/>
                    </a:cubicBezTo>
                    <a:cubicBezTo>
                      <a:pt x="9" y="51"/>
                      <a:pt x="10" y="52"/>
                      <a:pt x="9" y="53"/>
                    </a:cubicBezTo>
                    <a:cubicBezTo>
                      <a:pt x="8" y="54"/>
                      <a:pt x="6" y="54"/>
                      <a:pt x="5" y="54"/>
                    </a:cubicBezTo>
                    <a:cubicBezTo>
                      <a:pt x="4" y="55"/>
                      <a:pt x="1" y="53"/>
                      <a:pt x="1" y="54"/>
                    </a:cubicBezTo>
                    <a:cubicBezTo>
                      <a:pt x="0" y="57"/>
                      <a:pt x="3" y="59"/>
                      <a:pt x="3" y="62"/>
                    </a:cubicBezTo>
                    <a:cubicBezTo>
                      <a:pt x="3" y="63"/>
                      <a:pt x="3" y="65"/>
                      <a:pt x="2" y="66"/>
                    </a:cubicBezTo>
                    <a:cubicBezTo>
                      <a:pt x="2" y="67"/>
                      <a:pt x="1" y="68"/>
                      <a:pt x="1" y="69"/>
                    </a:cubicBezTo>
                    <a:cubicBezTo>
                      <a:pt x="0" y="70"/>
                      <a:pt x="1" y="71"/>
                      <a:pt x="1" y="72"/>
                    </a:cubicBezTo>
                    <a:cubicBezTo>
                      <a:pt x="2" y="73"/>
                      <a:pt x="3" y="74"/>
                      <a:pt x="4" y="75"/>
                    </a:cubicBezTo>
                    <a:cubicBezTo>
                      <a:pt x="4" y="75"/>
                      <a:pt x="3" y="76"/>
                      <a:pt x="3" y="77"/>
                    </a:cubicBezTo>
                    <a:cubicBezTo>
                      <a:pt x="4" y="77"/>
                      <a:pt x="5" y="77"/>
                      <a:pt x="5" y="77"/>
                    </a:cubicBezTo>
                    <a:cubicBezTo>
                      <a:pt x="6" y="78"/>
                      <a:pt x="6" y="79"/>
                      <a:pt x="6" y="80"/>
                    </a:cubicBezTo>
                    <a:cubicBezTo>
                      <a:pt x="5" y="82"/>
                      <a:pt x="3" y="82"/>
                      <a:pt x="2" y="83"/>
                    </a:cubicBezTo>
                    <a:cubicBezTo>
                      <a:pt x="2" y="84"/>
                      <a:pt x="3" y="85"/>
                      <a:pt x="3" y="86"/>
                    </a:cubicBezTo>
                    <a:cubicBezTo>
                      <a:pt x="4" y="87"/>
                      <a:pt x="5" y="88"/>
                      <a:pt x="6" y="89"/>
                    </a:cubicBezTo>
                    <a:cubicBezTo>
                      <a:pt x="7" y="89"/>
                      <a:pt x="7" y="90"/>
                      <a:pt x="7" y="91"/>
                    </a:cubicBezTo>
                    <a:cubicBezTo>
                      <a:pt x="7" y="92"/>
                      <a:pt x="6" y="93"/>
                      <a:pt x="6" y="95"/>
                    </a:cubicBezTo>
                    <a:cubicBezTo>
                      <a:pt x="7" y="95"/>
                      <a:pt x="7" y="96"/>
                      <a:pt x="8" y="96"/>
                    </a:cubicBezTo>
                    <a:cubicBezTo>
                      <a:pt x="9" y="97"/>
                      <a:pt x="10" y="98"/>
                      <a:pt x="11" y="99"/>
                    </a:cubicBezTo>
                    <a:cubicBezTo>
                      <a:pt x="12" y="100"/>
                      <a:pt x="13" y="100"/>
                      <a:pt x="15" y="101"/>
                    </a:cubicBezTo>
                    <a:cubicBezTo>
                      <a:pt x="16" y="101"/>
                      <a:pt x="17" y="100"/>
                      <a:pt x="18" y="100"/>
                    </a:cubicBezTo>
                    <a:cubicBezTo>
                      <a:pt x="20" y="101"/>
                      <a:pt x="21" y="102"/>
                      <a:pt x="22" y="103"/>
                    </a:cubicBezTo>
                    <a:cubicBezTo>
                      <a:pt x="24" y="103"/>
                      <a:pt x="27" y="103"/>
                      <a:pt x="28" y="104"/>
                    </a:cubicBezTo>
                    <a:cubicBezTo>
                      <a:pt x="28" y="106"/>
                      <a:pt x="26" y="106"/>
                      <a:pt x="25" y="107"/>
                    </a:cubicBezTo>
                    <a:cubicBezTo>
                      <a:pt x="24" y="109"/>
                      <a:pt x="24" y="111"/>
                      <a:pt x="23" y="113"/>
                    </a:cubicBezTo>
                    <a:cubicBezTo>
                      <a:pt x="22" y="115"/>
                      <a:pt x="21" y="117"/>
                      <a:pt x="21" y="119"/>
                    </a:cubicBezTo>
                    <a:cubicBezTo>
                      <a:pt x="21" y="120"/>
                      <a:pt x="21" y="122"/>
                      <a:pt x="21" y="124"/>
                    </a:cubicBezTo>
                    <a:cubicBezTo>
                      <a:pt x="21" y="126"/>
                      <a:pt x="21" y="128"/>
                      <a:pt x="21" y="130"/>
                    </a:cubicBezTo>
                    <a:cubicBezTo>
                      <a:pt x="22" y="130"/>
                      <a:pt x="24" y="131"/>
                      <a:pt x="26" y="131"/>
                    </a:cubicBezTo>
                    <a:cubicBezTo>
                      <a:pt x="27" y="130"/>
                      <a:pt x="28" y="129"/>
                      <a:pt x="29" y="129"/>
                    </a:cubicBezTo>
                    <a:cubicBezTo>
                      <a:pt x="30" y="128"/>
                      <a:pt x="31" y="129"/>
                      <a:pt x="32" y="128"/>
                    </a:cubicBezTo>
                    <a:cubicBezTo>
                      <a:pt x="33" y="127"/>
                      <a:pt x="31" y="125"/>
                      <a:pt x="32" y="125"/>
                    </a:cubicBezTo>
                    <a:cubicBezTo>
                      <a:pt x="33" y="125"/>
                      <a:pt x="35" y="127"/>
                      <a:pt x="36" y="127"/>
                    </a:cubicBezTo>
                    <a:cubicBezTo>
                      <a:pt x="38" y="127"/>
                      <a:pt x="39" y="127"/>
                      <a:pt x="41" y="127"/>
                    </a:cubicBezTo>
                    <a:cubicBezTo>
                      <a:pt x="42" y="128"/>
                      <a:pt x="43" y="129"/>
                      <a:pt x="44" y="130"/>
                    </a:cubicBezTo>
                    <a:cubicBezTo>
                      <a:pt x="44" y="131"/>
                      <a:pt x="44" y="132"/>
                      <a:pt x="45" y="133"/>
                    </a:cubicBezTo>
                    <a:cubicBezTo>
                      <a:pt x="46" y="132"/>
                      <a:pt x="46" y="129"/>
                      <a:pt x="47" y="129"/>
                    </a:cubicBezTo>
                    <a:cubicBezTo>
                      <a:pt x="50" y="130"/>
                      <a:pt x="51" y="134"/>
                      <a:pt x="53" y="134"/>
                    </a:cubicBezTo>
                    <a:cubicBezTo>
                      <a:pt x="55" y="134"/>
                      <a:pt x="53" y="130"/>
                      <a:pt x="55" y="130"/>
                    </a:cubicBezTo>
                    <a:cubicBezTo>
                      <a:pt x="56" y="129"/>
                      <a:pt x="58" y="130"/>
                      <a:pt x="60" y="130"/>
                    </a:cubicBezTo>
                    <a:cubicBezTo>
                      <a:pt x="62" y="131"/>
                      <a:pt x="63" y="133"/>
                      <a:pt x="65" y="132"/>
                    </a:cubicBezTo>
                    <a:cubicBezTo>
                      <a:pt x="66" y="132"/>
                      <a:pt x="67" y="130"/>
                      <a:pt x="69" y="129"/>
                    </a:cubicBezTo>
                    <a:cubicBezTo>
                      <a:pt x="71" y="128"/>
                      <a:pt x="74" y="128"/>
                      <a:pt x="77" y="127"/>
                    </a:cubicBezTo>
                    <a:cubicBezTo>
                      <a:pt x="79" y="126"/>
                      <a:pt x="83" y="126"/>
                      <a:pt x="85" y="124"/>
                    </a:cubicBezTo>
                    <a:cubicBezTo>
                      <a:pt x="86" y="122"/>
                      <a:pt x="82" y="120"/>
                      <a:pt x="83" y="118"/>
                    </a:cubicBezTo>
                    <a:cubicBezTo>
                      <a:pt x="84" y="116"/>
                      <a:pt x="88" y="117"/>
                      <a:pt x="90" y="115"/>
                    </a:cubicBezTo>
                    <a:cubicBezTo>
                      <a:pt x="91" y="114"/>
                      <a:pt x="89" y="112"/>
                      <a:pt x="90" y="111"/>
                    </a:cubicBezTo>
                    <a:cubicBezTo>
                      <a:pt x="91" y="111"/>
                      <a:pt x="94" y="112"/>
                      <a:pt x="95" y="111"/>
                    </a:cubicBezTo>
                    <a:cubicBezTo>
                      <a:pt x="95" y="111"/>
                      <a:pt x="95" y="109"/>
                      <a:pt x="95" y="108"/>
                    </a:cubicBezTo>
                    <a:cubicBezTo>
                      <a:pt x="93" y="106"/>
                      <a:pt x="91" y="103"/>
                      <a:pt x="88" y="101"/>
                    </a:cubicBezTo>
                    <a:cubicBezTo>
                      <a:pt x="86" y="100"/>
                      <a:pt x="84" y="99"/>
                      <a:pt x="82" y="97"/>
                    </a:cubicBezTo>
                    <a:cubicBezTo>
                      <a:pt x="80" y="95"/>
                      <a:pt x="79" y="93"/>
                      <a:pt x="78" y="90"/>
                    </a:cubicBezTo>
                    <a:cubicBezTo>
                      <a:pt x="77" y="89"/>
                      <a:pt x="79" y="87"/>
                      <a:pt x="78" y="86"/>
                    </a:cubicBezTo>
                    <a:cubicBezTo>
                      <a:pt x="77" y="84"/>
                      <a:pt x="74" y="83"/>
                      <a:pt x="73" y="81"/>
                    </a:cubicBezTo>
                    <a:cubicBezTo>
                      <a:pt x="73" y="80"/>
                      <a:pt x="75" y="81"/>
                      <a:pt x="76" y="80"/>
                    </a:cubicBezTo>
                    <a:cubicBezTo>
                      <a:pt x="78" y="80"/>
                      <a:pt x="79" y="79"/>
                      <a:pt x="80" y="79"/>
                    </a:cubicBezTo>
                    <a:cubicBezTo>
                      <a:pt x="82" y="78"/>
                      <a:pt x="85" y="77"/>
                      <a:pt x="87" y="77"/>
                    </a:cubicBezTo>
                    <a:cubicBezTo>
                      <a:pt x="89" y="76"/>
                      <a:pt x="91" y="75"/>
                      <a:pt x="94" y="74"/>
                    </a:cubicBezTo>
                    <a:cubicBezTo>
                      <a:pt x="96" y="73"/>
                      <a:pt x="98" y="72"/>
                      <a:pt x="100" y="71"/>
                    </a:cubicBezTo>
                    <a:cubicBezTo>
                      <a:pt x="101" y="70"/>
                      <a:pt x="100" y="67"/>
                      <a:pt x="101" y="68"/>
                    </a:cubicBezTo>
                    <a:cubicBezTo>
                      <a:pt x="103" y="68"/>
                      <a:pt x="103" y="72"/>
                      <a:pt x="105" y="72"/>
                    </a:cubicBezTo>
                    <a:cubicBezTo>
                      <a:pt x="107" y="73"/>
                      <a:pt x="106" y="70"/>
                      <a:pt x="107" y="68"/>
                    </a:cubicBezTo>
                    <a:cubicBezTo>
                      <a:pt x="107" y="67"/>
                      <a:pt x="108" y="66"/>
                      <a:pt x="107" y="65"/>
                    </a:cubicBezTo>
                    <a:cubicBezTo>
                      <a:pt x="107" y="63"/>
                      <a:pt x="105" y="62"/>
                      <a:pt x="104" y="61"/>
                    </a:cubicBezTo>
                    <a:cubicBezTo>
                      <a:pt x="103" y="59"/>
                      <a:pt x="102" y="57"/>
                      <a:pt x="102" y="56"/>
                    </a:cubicBezTo>
                    <a:cubicBezTo>
                      <a:pt x="102" y="54"/>
                      <a:pt x="104" y="53"/>
                      <a:pt x="104" y="51"/>
                    </a:cubicBezTo>
                    <a:cubicBezTo>
                      <a:pt x="104" y="49"/>
                      <a:pt x="102" y="48"/>
                      <a:pt x="101" y="46"/>
                    </a:cubicBezTo>
                    <a:cubicBezTo>
                      <a:pt x="101" y="45"/>
                      <a:pt x="103" y="44"/>
                      <a:pt x="102" y="43"/>
                    </a:cubicBezTo>
                    <a:cubicBezTo>
                      <a:pt x="101" y="40"/>
                      <a:pt x="98" y="39"/>
                      <a:pt x="97" y="36"/>
                    </a:cubicBezTo>
                    <a:cubicBezTo>
                      <a:pt x="97" y="33"/>
                      <a:pt x="100" y="31"/>
                      <a:pt x="100" y="28"/>
                    </a:cubicBezTo>
                    <a:cubicBezTo>
                      <a:pt x="100" y="26"/>
                      <a:pt x="99" y="24"/>
                      <a:pt x="98" y="21"/>
                    </a:cubicBezTo>
                    <a:close/>
                  </a:path>
                </a:pathLst>
              </a:custGeom>
              <a:solidFill>
                <a:srgbClr val="DDDDDD"/>
              </a:solidFill>
              <a:ln w="3175" cap="rnd">
                <a:solidFill>
                  <a:schemeClr val="bg1"/>
                </a:solidFill>
                <a:round/>
                <a:headEnd/>
                <a:tailEnd/>
              </a:ln>
            </p:spPr>
            <p:txBody>
              <a:bodyPr/>
              <a:lstStyle/>
              <a:p>
                <a:endParaRPr lang="fr-FR"/>
              </a:p>
            </p:txBody>
          </p:sp>
          <p:sp>
            <p:nvSpPr>
              <p:cNvPr id="9270" name="Freeform 52"/>
              <p:cNvSpPr>
                <a:spLocks noChangeAspect="1"/>
              </p:cNvSpPr>
              <p:nvPr/>
            </p:nvSpPr>
            <p:spPr bwMode="auto">
              <a:xfrm>
                <a:off x="2228" y="2500"/>
                <a:ext cx="224" cy="159"/>
              </a:xfrm>
              <a:custGeom>
                <a:avLst/>
                <a:gdLst>
                  <a:gd name="T0" fmla="*/ 0 w 46"/>
                  <a:gd name="T1" fmla="*/ 229430534 h 33"/>
                  <a:gd name="T2" fmla="*/ 180241560 w 46"/>
                  <a:gd name="T3" fmla="*/ 93796427 h 33"/>
                  <a:gd name="T4" fmla="*/ 329440703 w 46"/>
                  <a:gd name="T5" fmla="*/ 67097834 h 33"/>
                  <a:gd name="T6" fmla="*/ 472668827 w 46"/>
                  <a:gd name="T7" fmla="*/ 128641425 h 33"/>
                  <a:gd name="T8" fmla="*/ 621881294 w 46"/>
                  <a:gd name="T9" fmla="*/ 128641425 h 33"/>
                  <a:gd name="T10" fmla="*/ 660510724 w 46"/>
                  <a:gd name="T11" fmla="*/ 93796427 h 33"/>
                  <a:gd name="T12" fmla="*/ 765109885 w 46"/>
                  <a:gd name="T13" fmla="*/ 33691709 h 33"/>
                  <a:gd name="T14" fmla="*/ 839122888 w 46"/>
                  <a:gd name="T15" fmla="*/ 0 h 33"/>
                  <a:gd name="T16" fmla="*/ 1019298923 w 46"/>
                  <a:gd name="T17" fmla="*/ 0 h 33"/>
                  <a:gd name="T18" fmla="*/ 1131563479 w 46"/>
                  <a:gd name="T19" fmla="*/ 67097834 h 33"/>
                  <a:gd name="T20" fmla="*/ 1170124189 w 46"/>
                  <a:gd name="T21" fmla="*/ 128641425 h 33"/>
                  <a:gd name="T22" fmla="*/ 1274790667 w 46"/>
                  <a:gd name="T23" fmla="*/ 128641425 h 33"/>
                  <a:gd name="T24" fmla="*/ 1387059274 w 46"/>
                  <a:gd name="T25" fmla="*/ 196037234 h 33"/>
                  <a:gd name="T26" fmla="*/ 1350366606 w 46"/>
                  <a:gd name="T27" fmla="*/ 356981161 h 33"/>
                  <a:gd name="T28" fmla="*/ 1499565672 w 46"/>
                  <a:gd name="T29" fmla="*/ 356981161 h 33"/>
                  <a:gd name="T30" fmla="*/ 1604232150 w 46"/>
                  <a:gd name="T31" fmla="*/ 451928131 h 33"/>
                  <a:gd name="T32" fmla="*/ 1567232816 w 46"/>
                  <a:gd name="T33" fmla="*/ 519327140 h 33"/>
                  <a:gd name="T34" fmla="*/ 1641245196 w 46"/>
                  <a:gd name="T35" fmla="*/ 519327140 h 33"/>
                  <a:gd name="T36" fmla="*/ 1679807777 w 46"/>
                  <a:gd name="T37" fmla="*/ 619817561 h 33"/>
                  <a:gd name="T38" fmla="*/ 1536579965 w 46"/>
                  <a:gd name="T39" fmla="*/ 715050229 h 33"/>
                  <a:gd name="T40" fmla="*/ 1462634901 w 46"/>
                  <a:gd name="T41" fmla="*/ 748757443 h 33"/>
                  <a:gd name="T42" fmla="*/ 1387059274 w 46"/>
                  <a:gd name="T43" fmla="*/ 842616506 h 33"/>
                  <a:gd name="T44" fmla="*/ 1424058608 w 46"/>
                  <a:gd name="T45" fmla="*/ 944542359 h 33"/>
                  <a:gd name="T46" fmla="*/ 1462634901 w 46"/>
                  <a:gd name="T47" fmla="*/ 1072046963 h 33"/>
                  <a:gd name="T48" fmla="*/ 1350366606 w 46"/>
                  <a:gd name="T49" fmla="*/ 1072046963 h 33"/>
                  <a:gd name="T50" fmla="*/ 1207139106 w 46"/>
                  <a:gd name="T51" fmla="*/ 1004647338 h 33"/>
                  <a:gd name="T52" fmla="*/ 1057604079 w 46"/>
                  <a:gd name="T53" fmla="*/ 909701601 h 33"/>
                  <a:gd name="T54" fmla="*/ 982364413 w 46"/>
                  <a:gd name="T55" fmla="*/ 808909293 h 33"/>
                  <a:gd name="T56" fmla="*/ 914697892 w 46"/>
                  <a:gd name="T57" fmla="*/ 808909293 h 33"/>
                  <a:gd name="T58" fmla="*/ 765109885 w 46"/>
                  <a:gd name="T59" fmla="*/ 808909293 h 33"/>
                  <a:gd name="T60" fmla="*/ 726537331 w 46"/>
                  <a:gd name="T61" fmla="*/ 715050229 h 33"/>
                  <a:gd name="T62" fmla="*/ 660510724 w 46"/>
                  <a:gd name="T63" fmla="*/ 619817561 h 33"/>
                  <a:gd name="T64" fmla="*/ 509682185 w 46"/>
                  <a:gd name="T65" fmla="*/ 619817561 h 33"/>
                  <a:gd name="T66" fmla="*/ 472668827 w 46"/>
                  <a:gd name="T67" fmla="*/ 552719823 h 33"/>
                  <a:gd name="T68" fmla="*/ 329440703 w 46"/>
                  <a:gd name="T69" fmla="*/ 519327140 h 33"/>
                  <a:gd name="T70" fmla="*/ 255495562 w 46"/>
                  <a:gd name="T71" fmla="*/ 425530366 h 33"/>
                  <a:gd name="T72" fmla="*/ 143227695 w 46"/>
                  <a:gd name="T73" fmla="*/ 390387104 h 33"/>
                  <a:gd name="T74" fmla="*/ 75574595 w 46"/>
                  <a:gd name="T75" fmla="*/ 356981161 h 33"/>
                  <a:gd name="T76" fmla="*/ 0 w 46"/>
                  <a:gd name="T77" fmla="*/ 229430534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6"/>
                  <a:gd name="T118" fmla="*/ 0 h 33"/>
                  <a:gd name="T119" fmla="*/ 46 w 46"/>
                  <a:gd name="T120" fmla="*/ 33 h 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6" h="33">
                    <a:moveTo>
                      <a:pt x="0" y="7"/>
                    </a:moveTo>
                    <a:cubicBezTo>
                      <a:pt x="1" y="6"/>
                      <a:pt x="3" y="4"/>
                      <a:pt x="5" y="3"/>
                    </a:cubicBezTo>
                    <a:cubicBezTo>
                      <a:pt x="6" y="3"/>
                      <a:pt x="7" y="2"/>
                      <a:pt x="9" y="2"/>
                    </a:cubicBezTo>
                    <a:cubicBezTo>
                      <a:pt x="10" y="2"/>
                      <a:pt x="12" y="3"/>
                      <a:pt x="13" y="4"/>
                    </a:cubicBezTo>
                    <a:cubicBezTo>
                      <a:pt x="15" y="4"/>
                      <a:pt x="16" y="4"/>
                      <a:pt x="17" y="4"/>
                    </a:cubicBezTo>
                    <a:cubicBezTo>
                      <a:pt x="17" y="4"/>
                      <a:pt x="18" y="3"/>
                      <a:pt x="18" y="3"/>
                    </a:cubicBezTo>
                    <a:cubicBezTo>
                      <a:pt x="19" y="2"/>
                      <a:pt x="20" y="2"/>
                      <a:pt x="21" y="1"/>
                    </a:cubicBezTo>
                    <a:cubicBezTo>
                      <a:pt x="21" y="1"/>
                      <a:pt x="22" y="0"/>
                      <a:pt x="23" y="0"/>
                    </a:cubicBezTo>
                    <a:cubicBezTo>
                      <a:pt x="25" y="0"/>
                      <a:pt x="26" y="0"/>
                      <a:pt x="28" y="0"/>
                    </a:cubicBezTo>
                    <a:cubicBezTo>
                      <a:pt x="29" y="0"/>
                      <a:pt x="31" y="1"/>
                      <a:pt x="31" y="2"/>
                    </a:cubicBezTo>
                    <a:cubicBezTo>
                      <a:pt x="32" y="2"/>
                      <a:pt x="31" y="4"/>
                      <a:pt x="32" y="4"/>
                    </a:cubicBezTo>
                    <a:cubicBezTo>
                      <a:pt x="33" y="5"/>
                      <a:pt x="34" y="3"/>
                      <a:pt x="35" y="4"/>
                    </a:cubicBezTo>
                    <a:cubicBezTo>
                      <a:pt x="36" y="4"/>
                      <a:pt x="38" y="5"/>
                      <a:pt x="38" y="6"/>
                    </a:cubicBezTo>
                    <a:cubicBezTo>
                      <a:pt x="39" y="7"/>
                      <a:pt x="37" y="9"/>
                      <a:pt x="37" y="11"/>
                    </a:cubicBezTo>
                    <a:cubicBezTo>
                      <a:pt x="38" y="12"/>
                      <a:pt x="40" y="11"/>
                      <a:pt x="41" y="11"/>
                    </a:cubicBezTo>
                    <a:cubicBezTo>
                      <a:pt x="42" y="12"/>
                      <a:pt x="43" y="13"/>
                      <a:pt x="44" y="14"/>
                    </a:cubicBezTo>
                    <a:cubicBezTo>
                      <a:pt x="44" y="14"/>
                      <a:pt x="43" y="15"/>
                      <a:pt x="43" y="16"/>
                    </a:cubicBezTo>
                    <a:cubicBezTo>
                      <a:pt x="44" y="16"/>
                      <a:pt x="45" y="16"/>
                      <a:pt x="45" y="16"/>
                    </a:cubicBezTo>
                    <a:cubicBezTo>
                      <a:pt x="46" y="17"/>
                      <a:pt x="46" y="18"/>
                      <a:pt x="46" y="19"/>
                    </a:cubicBezTo>
                    <a:cubicBezTo>
                      <a:pt x="45" y="21"/>
                      <a:pt x="43" y="21"/>
                      <a:pt x="42" y="22"/>
                    </a:cubicBezTo>
                    <a:cubicBezTo>
                      <a:pt x="41" y="22"/>
                      <a:pt x="40" y="22"/>
                      <a:pt x="40" y="23"/>
                    </a:cubicBezTo>
                    <a:cubicBezTo>
                      <a:pt x="39" y="24"/>
                      <a:pt x="38" y="25"/>
                      <a:pt x="38" y="26"/>
                    </a:cubicBezTo>
                    <a:cubicBezTo>
                      <a:pt x="38" y="27"/>
                      <a:pt x="39" y="28"/>
                      <a:pt x="39" y="29"/>
                    </a:cubicBezTo>
                    <a:cubicBezTo>
                      <a:pt x="39" y="30"/>
                      <a:pt x="40" y="32"/>
                      <a:pt x="40" y="33"/>
                    </a:cubicBezTo>
                    <a:cubicBezTo>
                      <a:pt x="39" y="33"/>
                      <a:pt x="38" y="33"/>
                      <a:pt x="37" y="33"/>
                    </a:cubicBezTo>
                    <a:cubicBezTo>
                      <a:pt x="36" y="32"/>
                      <a:pt x="34" y="32"/>
                      <a:pt x="33" y="31"/>
                    </a:cubicBezTo>
                    <a:cubicBezTo>
                      <a:pt x="32" y="30"/>
                      <a:pt x="30" y="29"/>
                      <a:pt x="29" y="28"/>
                    </a:cubicBezTo>
                    <a:cubicBezTo>
                      <a:pt x="28" y="27"/>
                      <a:pt x="28" y="25"/>
                      <a:pt x="27" y="25"/>
                    </a:cubicBezTo>
                    <a:cubicBezTo>
                      <a:pt x="26" y="24"/>
                      <a:pt x="25" y="25"/>
                      <a:pt x="25" y="25"/>
                    </a:cubicBezTo>
                    <a:cubicBezTo>
                      <a:pt x="23" y="25"/>
                      <a:pt x="22" y="26"/>
                      <a:pt x="21" y="25"/>
                    </a:cubicBezTo>
                    <a:cubicBezTo>
                      <a:pt x="20" y="25"/>
                      <a:pt x="21" y="23"/>
                      <a:pt x="20" y="22"/>
                    </a:cubicBezTo>
                    <a:cubicBezTo>
                      <a:pt x="20" y="21"/>
                      <a:pt x="20" y="19"/>
                      <a:pt x="18" y="19"/>
                    </a:cubicBezTo>
                    <a:cubicBezTo>
                      <a:pt x="17" y="18"/>
                      <a:pt x="16" y="19"/>
                      <a:pt x="14" y="19"/>
                    </a:cubicBezTo>
                    <a:cubicBezTo>
                      <a:pt x="14" y="18"/>
                      <a:pt x="13" y="17"/>
                      <a:pt x="13" y="17"/>
                    </a:cubicBezTo>
                    <a:cubicBezTo>
                      <a:pt x="12" y="16"/>
                      <a:pt x="10" y="17"/>
                      <a:pt x="9" y="16"/>
                    </a:cubicBezTo>
                    <a:cubicBezTo>
                      <a:pt x="8" y="15"/>
                      <a:pt x="8" y="13"/>
                      <a:pt x="7" y="13"/>
                    </a:cubicBezTo>
                    <a:cubicBezTo>
                      <a:pt x="6" y="12"/>
                      <a:pt x="5" y="12"/>
                      <a:pt x="4" y="12"/>
                    </a:cubicBezTo>
                    <a:cubicBezTo>
                      <a:pt x="3" y="12"/>
                      <a:pt x="2" y="12"/>
                      <a:pt x="2" y="11"/>
                    </a:cubicBezTo>
                    <a:cubicBezTo>
                      <a:pt x="1" y="10"/>
                      <a:pt x="0" y="8"/>
                      <a:pt x="0" y="7"/>
                    </a:cubicBezTo>
                    <a:close/>
                  </a:path>
                </a:pathLst>
              </a:custGeom>
              <a:solidFill>
                <a:srgbClr val="DDDDDD"/>
              </a:solidFill>
              <a:ln w="3175" cap="rnd">
                <a:solidFill>
                  <a:schemeClr val="bg1"/>
                </a:solidFill>
                <a:round/>
                <a:headEnd/>
                <a:tailEnd/>
              </a:ln>
            </p:spPr>
            <p:txBody>
              <a:bodyPr/>
              <a:lstStyle/>
              <a:p>
                <a:endParaRPr lang="fr-FR"/>
              </a:p>
            </p:txBody>
          </p:sp>
          <p:sp>
            <p:nvSpPr>
              <p:cNvPr id="9271" name="Freeform 53"/>
              <p:cNvSpPr>
                <a:spLocks noChangeAspect="1"/>
              </p:cNvSpPr>
              <p:nvPr/>
            </p:nvSpPr>
            <p:spPr bwMode="auto">
              <a:xfrm>
                <a:off x="2326" y="2329"/>
                <a:ext cx="171" cy="228"/>
              </a:xfrm>
              <a:custGeom>
                <a:avLst/>
                <a:gdLst>
                  <a:gd name="T0" fmla="*/ 38015580 w 35"/>
                  <a:gd name="T1" fmla="*/ 1263274669 h 47"/>
                  <a:gd name="T2" fmla="*/ 0 w 35"/>
                  <a:gd name="T3" fmla="*/ 1083220003 h 47"/>
                  <a:gd name="T4" fmla="*/ 0 w 35"/>
                  <a:gd name="T5" fmla="*/ 944581767 h 47"/>
                  <a:gd name="T6" fmla="*/ 0 w 35"/>
                  <a:gd name="T7" fmla="*/ 807834280 h 47"/>
                  <a:gd name="T8" fmla="*/ 115892884 w 35"/>
                  <a:gd name="T9" fmla="*/ 627780391 h 47"/>
                  <a:gd name="T10" fmla="*/ 155498030 w 35"/>
                  <a:gd name="T11" fmla="*/ 418012076 h 47"/>
                  <a:gd name="T12" fmla="*/ 225326934 w 35"/>
                  <a:gd name="T13" fmla="*/ 316804248 h 47"/>
                  <a:gd name="T14" fmla="*/ 379233042 w 35"/>
                  <a:gd name="T15" fmla="*/ 281210646 h 47"/>
                  <a:gd name="T16" fmla="*/ 496378818 w 35"/>
                  <a:gd name="T17" fmla="*/ 172652255 h 47"/>
                  <a:gd name="T18" fmla="*/ 720113323 w 35"/>
                  <a:gd name="T19" fmla="*/ 35590604 h 47"/>
                  <a:gd name="T20" fmla="*/ 867505174 w 35"/>
                  <a:gd name="T21" fmla="*/ 73021585 h 47"/>
                  <a:gd name="T22" fmla="*/ 945385146 w 35"/>
                  <a:gd name="T23" fmla="*/ 35590604 h 47"/>
                  <a:gd name="T24" fmla="*/ 1138883737 w 35"/>
                  <a:gd name="T25" fmla="*/ 0 h 47"/>
                  <a:gd name="T26" fmla="*/ 1170725760 w 35"/>
                  <a:gd name="T27" fmla="*/ 73021585 h 47"/>
                  <a:gd name="T28" fmla="*/ 1248330568 w 35"/>
                  <a:gd name="T29" fmla="*/ 108547253 h 47"/>
                  <a:gd name="T30" fmla="*/ 1324618032 w 35"/>
                  <a:gd name="T31" fmla="*/ 172652255 h 47"/>
                  <a:gd name="T32" fmla="*/ 1286279340 w 35"/>
                  <a:gd name="T33" fmla="*/ 316804248 h 47"/>
                  <a:gd name="T34" fmla="*/ 1208724562 w 35"/>
                  <a:gd name="T35" fmla="*/ 491030420 h 47"/>
                  <a:gd name="T36" fmla="*/ 1248330568 w 35"/>
                  <a:gd name="T37" fmla="*/ 700799201 h 47"/>
                  <a:gd name="T38" fmla="*/ 1100882433 w 35"/>
                  <a:gd name="T39" fmla="*/ 807834280 h 47"/>
                  <a:gd name="T40" fmla="*/ 1100882433 w 35"/>
                  <a:gd name="T41" fmla="*/ 944581767 h 47"/>
                  <a:gd name="T42" fmla="*/ 945385146 w 35"/>
                  <a:gd name="T43" fmla="*/ 982009924 h 47"/>
                  <a:gd name="T44" fmla="*/ 798004551 w 35"/>
                  <a:gd name="T45" fmla="*/ 982009924 h 47"/>
                  <a:gd name="T46" fmla="*/ 867505174 w 35"/>
                  <a:gd name="T47" fmla="*/ 1263274669 h 47"/>
                  <a:gd name="T48" fmla="*/ 829491989 w 35"/>
                  <a:gd name="T49" fmla="*/ 1400021224 h 47"/>
                  <a:gd name="T50" fmla="*/ 798004551 w 35"/>
                  <a:gd name="T51" fmla="*/ 1508569524 h 47"/>
                  <a:gd name="T52" fmla="*/ 798004551 w 35"/>
                  <a:gd name="T53" fmla="*/ 1609789538 h 47"/>
                  <a:gd name="T54" fmla="*/ 644098364 w 35"/>
                  <a:gd name="T55" fmla="*/ 1609789538 h 47"/>
                  <a:gd name="T56" fmla="*/ 682112019 w 35"/>
                  <a:gd name="T57" fmla="*/ 1435612032 h 47"/>
                  <a:gd name="T58" fmla="*/ 566219331 w 35"/>
                  <a:gd name="T59" fmla="*/ 1364170865 h 47"/>
                  <a:gd name="T60" fmla="*/ 456773125 w 35"/>
                  <a:gd name="T61" fmla="*/ 1364170865 h 47"/>
                  <a:gd name="T62" fmla="*/ 418840925 w 35"/>
                  <a:gd name="T63" fmla="*/ 1291476959 h 47"/>
                  <a:gd name="T64" fmla="*/ 302878898 w 35"/>
                  <a:gd name="T65" fmla="*/ 1227369667 h 47"/>
                  <a:gd name="T66" fmla="*/ 115892884 w 35"/>
                  <a:gd name="T67" fmla="*/ 1227369667 h 47"/>
                  <a:gd name="T68" fmla="*/ 38015580 w 35"/>
                  <a:gd name="T69" fmla="*/ 1263274669 h 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47"/>
                  <a:gd name="T107" fmla="*/ 35 w 35"/>
                  <a:gd name="T108" fmla="*/ 47 h 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47">
                    <a:moveTo>
                      <a:pt x="1" y="36"/>
                    </a:moveTo>
                    <a:cubicBezTo>
                      <a:pt x="1" y="34"/>
                      <a:pt x="0" y="32"/>
                      <a:pt x="0" y="31"/>
                    </a:cubicBezTo>
                    <a:cubicBezTo>
                      <a:pt x="0" y="29"/>
                      <a:pt x="0" y="28"/>
                      <a:pt x="0" y="27"/>
                    </a:cubicBezTo>
                    <a:cubicBezTo>
                      <a:pt x="0" y="26"/>
                      <a:pt x="0" y="25"/>
                      <a:pt x="0" y="23"/>
                    </a:cubicBezTo>
                    <a:cubicBezTo>
                      <a:pt x="1" y="21"/>
                      <a:pt x="2" y="20"/>
                      <a:pt x="3" y="18"/>
                    </a:cubicBezTo>
                    <a:cubicBezTo>
                      <a:pt x="4" y="16"/>
                      <a:pt x="4" y="14"/>
                      <a:pt x="4" y="12"/>
                    </a:cubicBezTo>
                    <a:cubicBezTo>
                      <a:pt x="5" y="11"/>
                      <a:pt x="5" y="10"/>
                      <a:pt x="6" y="9"/>
                    </a:cubicBezTo>
                    <a:cubicBezTo>
                      <a:pt x="8" y="8"/>
                      <a:pt x="9" y="9"/>
                      <a:pt x="10" y="8"/>
                    </a:cubicBezTo>
                    <a:cubicBezTo>
                      <a:pt x="12" y="7"/>
                      <a:pt x="12" y="6"/>
                      <a:pt x="13" y="5"/>
                    </a:cubicBezTo>
                    <a:cubicBezTo>
                      <a:pt x="15" y="3"/>
                      <a:pt x="17" y="2"/>
                      <a:pt x="19" y="1"/>
                    </a:cubicBezTo>
                    <a:cubicBezTo>
                      <a:pt x="20" y="1"/>
                      <a:pt x="22" y="2"/>
                      <a:pt x="23" y="2"/>
                    </a:cubicBezTo>
                    <a:cubicBezTo>
                      <a:pt x="24" y="2"/>
                      <a:pt x="24" y="1"/>
                      <a:pt x="25" y="1"/>
                    </a:cubicBezTo>
                    <a:cubicBezTo>
                      <a:pt x="27" y="0"/>
                      <a:pt x="28" y="0"/>
                      <a:pt x="30" y="0"/>
                    </a:cubicBezTo>
                    <a:cubicBezTo>
                      <a:pt x="31" y="0"/>
                      <a:pt x="30" y="2"/>
                      <a:pt x="31" y="2"/>
                    </a:cubicBezTo>
                    <a:cubicBezTo>
                      <a:pt x="31" y="3"/>
                      <a:pt x="33" y="2"/>
                      <a:pt x="33" y="3"/>
                    </a:cubicBezTo>
                    <a:cubicBezTo>
                      <a:pt x="34" y="3"/>
                      <a:pt x="34" y="4"/>
                      <a:pt x="35" y="5"/>
                    </a:cubicBezTo>
                    <a:cubicBezTo>
                      <a:pt x="35" y="6"/>
                      <a:pt x="35" y="7"/>
                      <a:pt x="34" y="9"/>
                    </a:cubicBezTo>
                    <a:cubicBezTo>
                      <a:pt x="34" y="11"/>
                      <a:pt x="32" y="12"/>
                      <a:pt x="32" y="14"/>
                    </a:cubicBezTo>
                    <a:cubicBezTo>
                      <a:pt x="32" y="16"/>
                      <a:pt x="33" y="18"/>
                      <a:pt x="33" y="20"/>
                    </a:cubicBezTo>
                    <a:cubicBezTo>
                      <a:pt x="32" y="21"/>
                      <a:pt x="30" y="22"/>
                      <a:pt x="29" y="23"/>
                    </a:cubicBezTo>
                    <a:cubicBezTo>
                      <a:pt x="29" y="25"/>
                      <a:pt x="30" y="26"/>
                      <a:pt x="29" y="27"/>
                    </a:cubicBezTo>
                    <a:cubicBezTo>
                      <a:pt x="28" y="28"/>
                      <a:pt x="26" y="28"/>
                      <a:pt x="25" y="28"/>
                    </a:cubicBezTo>
                    <a:cubicBezTo>
                      <a:pt x="24" y="29"/>
                      <a:pt x="21" y="27"/>
                      <a:pt x="21" y="28"/>
                    </a:cubicBezTo>
                    <a:cubicBezTo>
                      <a:pt x="20" y="31"/>
                      <a:pt x="23" y="33"/>
                      <a:pt x="23" y="36"/>
                    </a:cubicBezTo>
                    <a:cubicBezTo>
                      <a:pt x="23" y="37"/>
                      <a:pt x="23" y="39"/>
                      <a:pt x="22" y="40"/>
                    </a:cubicBezTo>
                    <a:cubicBezTo>
                      <a:pt x="22" y="41"/>
                      <a:pt x="21" y="42"/>
                      <a:pt x="21" y="43"/>
                    </a:cubicBezTo>
                    <a:cubicBezTo>
                      <a:pt x="20" y="44"/>
                      <a:pt x="21" y="45"/>
                      <a:pt x="21" y="46"/>
                    </a:cubicBezTo>
                    <a:cubicBezTo>
                      <a:pt x="20" y="46"/>
                      <a:pt x="18" y="47"/>
                      <a:pt x="17" y="46"/>
                    </a:cubicBezTo>
                    <a:cubicBezTo>
                      <a:pt x="17" y="44"/>
                      <a:pt x="19" y="42"/>
                      <a:pt x="18" y="41"/>
                    </a:cubicBezTo>
                    <a:cubicBezTo>
                      <a:pt x="18" y="40"/>
                      <a:pt x="16" y="39"/>
                      <a:pt x="15" y="39"/>
                    </a:cubicBezTo>
                    <a:cubicBezTo>
                      <a:pt x="14" y="38"/>
                      <a:pt x="13" y="40"/>
                      <a:pt x="12" y="39"/>
                    </a:cubicBezTo>
                    <a:cubicBezTo>
                      <a:pt x="11" y="39"/>
                      <a:pt x="12" y="37"/>
                      <a:pt x="11" y="37"/>
                    </a:cubicBezTo>
                    <a:cubicBezTo>
                      <a:pt x="11" y="36"/>
                      <a:pt x="9" y="35"/>
                      <a:pt x="8" y="35"/>
                    </a:cubicBezTo>
                    <a:cubicBezTo>
                      <a:pt x="6" y="35"/>
                      <a:pt x="5" y="35"/>
                      <a:pt x="3" y="35"/>
                    </a:cubicBezTo>
                    <a:cubicBezTo>
                      <a:pt x="2" y="35"/>
                      <a:pt x="1" y="36"/>
                      <a:pt x="1" y="36"/>
                    </a:cubicBezTo>
                    <a:close/>
                  </a:path>
                </a:pathLst>
              </a:custGeom>
              <a:solidFill>
                <a:srgbClr val="DDDDDD"/>
              </a:solidFill>
              <a:ln w="3175" cap="rnd">
                <a:solidFill>
                  <a:schemeClr val="bg1"/>
                </a:solidFill>
                <a:round/>
                <a:headEnd/>
                <a:tailEnd/>
              </a:ln>
            </p:spPr>
            <p:txBody>
              <a:bodyPr/>
              <a:lstStyle/>
              <a:p>
                <a:endParaRPr lang="fr-FR"/>
              </a:p>
            </p:txBody>
          </p:sp>
          <p:sp>
            <p:nvSpPr>
              <p:cNvPr id="9272" name="Freeform 54"/>
              <p:cNvSpPr>
                <a:spLocks noChangeAspect="1"/>
              </p:cNvSpPr>
              <p:nvPr/>
            </p:nvSpPr>
            <p:spPr bwMode="auto">
              <a:xfrm>
                <a:off x="1462" y="2149"/>
                <a:ext cx="273" cy="355"/>
              </a:xfrm>
              <a:custGeom>
                <a:avLst/>
                <a:gdLst>
                  <a:gd name="T0" fmla="*/ 1956433531 w 56"/>
                  <a:gd name="T1" fmla="*/ 1341545378 h 72"/>
                  <a:gd name="T2" fmla="*/ 2070030204 w 56"/>
                  <a:gd name="T3" fmla="*/ 1885719441 h 72"/>
                  <a:gd name="T4" fmla="*/ 1887855950 w 56"/>
                  <a:gd name="T5" fmla="*/ 2147483647 h 72"/>
                  <a:gd name="T6" fmla="*/ 1553529321 w 56"/>
                  <a:gd name="T7" fmla="*/ 2147483647 h 72"/>
                  <a:gd name="T8" fmla="*/ 1068317349 w 56"/>
                  <a:gd name="T9" fmla="*/ 2147483647 h 72"/>
                  <a:gd name="T10" fmla="*/ 516486999 w 56"/>
                  <a:gd name="T11" fmla="*/ 2147483647 h 72"/>
                  <a:gd name="T12" fmla="*/ 477561890 w 56"/>
                  <a:gd name="T13" fmla="*/ 2147483647 h 72"/>
                  <a:gd name="T14" fmla="*/ 371613271 w 56"/>
                  <a:gd name="T15" fmla="*/ 2147483647 h 72"/>
                  <a:gd name="T16" fmla="*/ 181855312 w 56"/>
                  <a:gd name="T17" fmla="*/ 2147483647 h 72"/>
                  <a:gd name="T18" fmla="*/ 76228385 w 56"/>
                  <a:gd name="T19" fmla="*/ 2147483647 h 72"/>
                  <a:gd name="T20" fmla="*/ 371613271 w 56"/>
                  <a:gd name="T21" fmla="*/ 2147483647 h 72"/>
                  <a:gd name="T22" fmla="*/ 629696792 w 56"/>
                  <a:gd name="T23" fmla="*/ 2131961221 h 72"/>
                  <a:gd name="T24" fmla="*/ 704369448 w 56"/>
                  <a:gd name="T25" fmla="*/ 2013227813 h 72"/>
                  <a:gd name="T26" fmla="*/ 447910354 w 56"/>
                  <a:gd name="T27" fmla="*/ 2054463334 h 72"/>
                  <a:gd name="T28" fmla="*/ 629696792 w 56"/>
                  <a:gd name="T29" fmla="*/ 1758211068 h 72"/>
                  <a:gd name="T30" fmla="*/ 704369448 w 56"/>
                  <a:gd name="T31" fmla="*/ 1544856474 h 72"/>
                  <a:gd name="T32" fmla="*/ 553790333 w 56"/>
                  <a:gd name="T33" fmla="*/ 1469053751 h 72"/>
                  <a:gd name="T34" fmla="*/ 447910354 w 56"/>
                  <a:gd name="T35" fmla="*/ 1630774642 h 72"/>
                  <a:gd name="T36" fmla="*/ 295384438 w 56"/>
                  <a:gd name="T37" fmla="*/ 1341545378 h 72"/>
                  <a:gd name="T38" fmla="*/ 477561890 w 56"/>
                  <a:gd name="T39" fmla="*/ 1129524637 h 72"/>
                  <a:gd name="T40" fmla="*/ 408982437 w 56"/>
                  <a:gd name="T41" fmla="*/ 1002434060 h 72"/>
                  <a:gd name="T42" fmla="*/ 447910354 w 56"/>
                  <a:gd name="T43" fmla="*/ 797355853 h 72"/>
                  <a:gd name="T44" fmla="*/ 743294557 w 56"/>
                  <a:gd name="T45" fmla="*/ 916158683 h 72"/>
                  <a:gd name="T46" fmla="*/ 962773394 w 56"/>
                  <a:gd name="T47" fmla="*/ 883287275 h 72"/>
                  <a:gd name="T48" fmla="*/ 1107258058 w 56"/>
                  <a:gd name="T49" fmla="*/ 628697002 h 72"/>
                  <a:gd name="T50" fmla="*/ 886544326 w 56"/>
                  <a:gd name="T51" fmla="*/ 458258892 h 72"/>
                  <a:gd name="T52" fmla="*/ 1107258058 w 56"/>
                  <a:gd name="T53" fmla="*/ 170438662 h 72"/>
                  <a:gd name="T54" fmla="*/ 1478941373 w 56"/>
                  <a:gd name="T55" fmla="*/ 0 h 72"/>
                  <a:gd name="T56" fmla="*/ 1516240339 w 56"/>
                  <a:gd name="T57" fmla="*/ 330748705 h 72"/>
                  <a:gd name="T58" fmla="*/ 1258160561 w 56"/>
                  <a:gd name="T59" fmla="*/ 458258892 h 72"/>
                  <a:gd name="T60" fmla="*/ 1107258058 w 56"/>
                  <a:gd name="T61" fmla="*/ 671628475 h 72"/>
                  <a:gd name="T62" fmla="*/ 1516240339 w 56"/>
                  <a:gd name="T63" fmla="*/ 959087473 h 72"/>
                  <a:gd name="T64" fmla="*/ 1553529321 w 56"/>
                  <a:gd name="T65" fmla="*/ 756207426 h 72"/>
                  <a:gd name="T66" fmla="*/ 1774324173 w 56"/>
                  <a:gd name="T67" fmla="*/ 916158683 h 72"/>
                  <a:gd name="T68" fmla="*/ 1993788657 w 56"/>
                  <a:gd name="T69" fmla="*/ 1171104744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6"/>
                  <a:gd name="T106" fmla="*/ 0 h 72"/>
                  <a:gd name="T107" fmla="*/ 56 w 56"/>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6" h="72">
                    <a:moveTo>
                      <a:pt x="54" y="28"/>
                    </a:moveTo>
                    <a:cubicBezTo>
                      <a:pt x="54" y="29"/>
                      <a:pt x="53" y="30"/>
                      <a:pt x="53" y="32"/>
                    </a:cubicBezTo>
                    <a:cubicBezTo>
                      <a:pt x="54" y="33"/>
                      <a:pt x="55" y="34"/>
                      <a:pt x="55" y="36"/>
                    </a:cubicBezTo>
                    <a:cubicBezTo>
                      <a:pt x="56" y="39"/>
                      <a:pt x="56" y="42"/>
                      <a:pt x="56" y="45"/>
                    </a:cubicBezTo>
                    <a:cubicBezTo>
                      <a:pt x="55" y="47"/>
                      <a:pt x="54" y="48"/>
                      <a:pt x="54" y="50"/>
                    </a:cubicBezTo>
                    <a:cubicBezTo>
                      <a:pt x="53" y="53"/>
                      <a:pt x="53" y="56"/>
                      <a:pt x="51" y="57"/>
                    </a:cubicBezTo>
                    <a:cubicBezTo>
                      <a:pt x="50" y="58"/>
                      <a:pt x="47" y="57"/>
                      <a:pt x="46" y="57"/>
                    </a:cubicBezTo>
                    <a:cubicBezTo>
                      <a:pt x="44" y="57"/>
                      <a:pt x="43" y="58"/>
                      <a:pt x="42" y="58"/>
                    </a:cubicBezTo>
                    <a:cubicBezTo>
                      <a:pt x="40" y="59"/>
                      <a:pt x="39" y="60"/>
                      <a:pt x="37" y="60"/>
                    </a:cubicBezTo>
                    <a:cubicBezTo>
                      <a:pt x="34" y="62"/>
                      <a:pt x="32" y="63"/>
                      <a:pt x="29" y="65"/>
                    </a:cubicBezTo>
                    <a:cubicBezTo>
                      <a:pt x="26" y="66"/>
                      <a:pt x="24" y="68"/>
                      <a:pt x="21" y="69"/>
                    </a:cubicBezTo>
                    <a:cubicBezTo>
                      <a:pt x="19" y="70"/>
                      <a:pt x="16" y="69"/>
                      <a:pt x="14" y="70"/>
                    </a:cubicBezTo>
                    <a:cubicBezTo>
                      <a:pt x="13" y="70"/>
                      <a:pt x="11" y="72"/>
                      <a:pt x="10" y="71"/>
                    </a:cubicBezTo>
                    <a:cubicBezTo>
                      <a:pt x="9" y="69"/>
                      <a:pt x="14" y="68"/>
                      <a:pt x="13" y="67"/>
                    </a:cubicBezTo>
                    <a:cubicBezTo>
                      <a:pt x="11" y="66"/>
                      <a:pt x="8" y="70"/>
                      <a:pt x="7" y="69"/>
                    </a:cubicBezTo>
                    <a:cubicBezTo>
                      <a:pt x="6" y="67"/>
                      <a:pt x="11" y="66"/>
                      <a:pt x="10" y="65"/>
                    </a:cubicBezTo>
                    <a:cubicBezTo>
                      <a:pt x="9" y="63"/>
                      <a:pt x="5" y="66"/>
                      <a:pt x="3" y="65"/>
                    </a:cubicBezTo>
                    <a:cubicBezTo>
                      <a:pt x="2" y="64"/>
                      <a:pt x="4" y="62"/>
                      <a:pt x="5" y="61"/>
                    </a:cubicBezTo>
                    <a:cubicBezTo>
                      <a:pt x="7" y="60"/>
                      <a:pt x="12" y="60"/>
                      <a:pt x="10" y="59"/>
                    </a:cubicBezTo>
                    <a:cubicBezTo>
                      <a:pt x="8" y="58"/>
                      <a:pt x="4" y="61"/>
                      <a:pt x="2" y="59"/>
                    </a:cubicBezTo>
                    <a:cubicBezTo>
                      <a:pt x="0" y="58"/>
                      <a:pt x="5" y="57"/>
                      <a:pt x="7" y="56"/>
                    </a:cubicBezTo>
                    <a:cubicBezTo>
                      <a:pt x="8" y="56"/>
                      <a:pt x="9" y="57"/>
                      <a:pt x="10" y="56"/>
                    </a:cubicBezTo>
                    <a:cubicBezTo>
                      <a:pt x="11" y="55"/>
                      <a:pt x="10" y="53"/>
                      <a:pt x="11" y="52"/>
                    </a:cubicBezTo>
                    <a:cubicBezTo>
                      <a:pt x="13" y="51"/>
                      <a:pt x="15" y="51"/>
                      <a:pt x="17" y="51"/>
                    </a:cubicBezTo>
                    <a:cubicBezTo>
                      <a:pt x="19" y="50"/>
                      <a:pt x="21" y="51"/>
                      <a:pt x="23" y="49"/>
                    </a:cubicBezTo>
                    <a:cubicBezTo>
                      <a:pt x="23" y="48"/>
                      <a:pt x="20" y="48"/>
                      <a:pt x="19" y="48"/>
                    </a:cubicBezTo>
                    <a:cubicBezTo>
                      <a:pt x="18" y="48"/>
                      <a:pt x="17" y="49"/>
                      <a:pt x="15" y="49"/>
                    </a:cubicBezTo>
                    <a:cubicBezTo>
                      <a:pt x="14" y="50"/>
                      <a:pt x="12" y="51"/>
                      <a:pt x="12" y="49"/>
                    </a:cubicBezTo>
                    <a:cubicBezTo>
                      <a:pt x="12" y="48"/>
                      <a:pt x="14" y="47"/>
                      <a:pt x="15" y="46"/>
                    </a:cubicBezTo>
                    <a:cubicBezTo>
                      <a:pt x="16" y="44"/>
                      <a:pt x="16" y="43"/>
                      <a:pt x="17" y="42"/>
                    </a:cubicBezTo>
                    <a:cubicBezTo>
                      <a:pt x="18" y="41"/>
                      <a:pt x="20" y="41"/>
                      <a:pt x="21" y="40"/>
                    </a:cubicBezTo>
                    <a:cubicBezTo>
                      <a:pt x="21" y="39"/>
                      <a:pt x="19" y="38"/>
                      <a:pt x="19" y="37"/>
                    </a:cubicBezTo>
                    <a:cubicBezTo>
                      <a:pt x="18" y="36"/>
                      <a:pt x="17" y="35"/>
                      <a:pt x="16" y="34"/>
                    </a:cubicBezTo>
                    <a:cubicBezTo>
                      <a:pt x="16" y="34"/>
                      <a:pt x="14" y="35"/>
                      <a:pt x="15" y="35"/>
                    </a:cubicBezTo>
                    <a:cubicBezTo>
                      <a:pt x="15" y="37"/>
                      <a:pt x="20" y="38"/>
                      <a:pt x="19" y="39"/>
                    </a:cubicBezTo>
                    <a:cubicBezTo>
                      <a:pt x="17" y="41"/>
                      <a:pt x="14" y="39"/>
                      <a:pt x="12" y="39"/>
                    </a:cubicBezTo>
                    <a:cubicBezTo>
                      <a:pt x="11" y="38"/>
                      <a:pt x="9" y="37"/>
                      <a:pt x="9" y="36"/>
                    </a:cubicBezTo>
                    <a:cubicBezTo>
                      <a:pt x="8" y="35"/>
                      <a:pt x="8" y="33"/>
                      <a:pt x="8" y="32"/>
                    </a:cubicBezTo>
                    <a:cubicBezTo>
                      <a:pt x="9" y="31"/>
                      <a:pt x="12" y="30"/>
                      <a:pt x="13" y="29"/>
                    </a:cubicBezTo>
                    <a:cubicBezTo>
                      <a:pt x="14" y="28"/>
                      <a:pt x="14" y="27"/>
                      <a:pt x="13" y="27"/>
                    </a:cubicBezTo>
                    <a:cubicBezTo>
                      <a:pt x="12" y="26"/>
                      <a:pt x="10" y="28"/>
                      <a:pt x="10" y="27"/>
                    </a:cubicBezTo>
                    <a:cubicBezTo>
                      <a:pt x="9" y="26"/>
                      <a:pt x="11" y="25"/>
                      <a:pt x="11" y="24"/>
                    </a:cubicBezTo>
                    <a:cubicBezTo>
                      <a:pt x="11" y="22"/>
                      <a:pt x="9" y="21"/>
                      <a:pt x="9" y="20"/>
                    </a:cubicBezTo>
                    <a:cubicBezTo>
                      <a:pt x="10" y="19"/>
                      <a:pt x="11" y="19"/>
                      <a:pt x="12" y="19"/>
                    </a:cubicBezTo>
                    <a:cubicBezTo>
                      <a:pt x="14" y="19"/>
                      <a:pt x="17" y="19"/>
                      <a:pt x="19" y="19"/>
                    </a:cubicBezTo>
                    <a:cubicBezTo>
                      <a:pt x="19" y="20"/>
                      <a:pt x="19" y="21"/>
                      <a:pt x="20" y="22"/>
                    </a:cubicBezTo>
                    <a:cubicBezTo>
                      <a:pt x="21" y="22"/>
                      <a:pt x="21" y="20"/>
                      <a:pt x="22" y="20"/>
                    </a:cubicBezTo>
                    <a:cubicBezTo>
                      <a:pt x="24" y="20"/>
                      <a:pt x="25" y="22"/>
                      <a:pt x="26" y="21"/>
                    </a:cubicBezTo>
                    <a:cubicBezTo>
                      <a:pt x="27" y="21"/>
                      <a:pt x="27" y="19"/>
                      <a:pt x="27" y="18"/>
                    </a:cubicBezTo>
                    <a:cubicBezTo>
                      <a:pt x="28" y="17"/>
                      <a:pt x="30" y="16"/>
                      <a:pt x="30" y="15"/>
                    </a:cubicBezTo>
                    <a:cubicBezTo>
                      <a:pt x="29" y="13"/>
                      <a:pt x="26" y="15"/>
                      <a:pt x="24" y="14"/>
                    </a:cubicBezTo>
                    <a:cubicBezTo>
                      <a:pt x="23" y="13"/>
                      <a:pt x="24" y="12"/>
                      <a:pt x="24" y="11"/>
                    </a:cubicBezTo>
                    <a:cubicBezTo>
                      <a:pt x="26" y="9"/>
                      <a:pt x="28" y="9"/>
                      <a:pt x="30" y="8"/>
                    </a:cubicBezTo>
                    <a:cubicBezTo>
                      <a:pt x="30" y="7"/>
                      <a:pt x="29" y="5"/>
                      <a:pt x="30" y="4"/>
                    </a:cubicBezTo>
                    <a:cubicBezTo>
                      <a:pt x="32" y="3"/>
                      <a:pt x="35" y="4"/>
                      <a:pt x="38" y="3"/>
                    </a:cubicBezTo>
                    <a:cubicBezTo>
                      <a:pt x="39" y="3"/>
                      <a:pt x="39" y="0"/>
                      <a:pt x="40" y="0"/>
                    </a:cubicBezTo>
                    <a:cubicBezTo>
                      <a:pt x="42" y="0"/>
                      <a:pt x="43" y="2"/>
                      <a:pt x="45" y="3"/>
                    </a:cubicBezTo>
                    <a:cubicBezTo>
                      <a:pt x="43" y="4"/>
                      <a:pt x="42" y="6"/>
                      <a:pt x="41" y="8"/>
                    </a:cubicBezTo>
                    <a:cubicBezTo>
                      <a:pt x="40" y="9"/>
                      <a:pt x="39" y="11"/>
                      <a:pt x="38" y="11"/>
                    </a:cubicBezTo>
                    <a:cubicBezTo>
                      <a:pt x="37" y="12"/>
                      <a:pt x="35" y="10"/>
                      <a:pt x="34" y="11"/>
                    </a:cubicBezTo>
                    <a:cubicBezTo>
                      <a:pt x="33" y="12"/>
                      <a:pt x="35" y="13"/>
                      <a:pt x="35" y="14"/>
                    </a:cubicBezTo>
                    <a:cubicBezTo>
                      <a:pt x="34" y="15"/>
                      <a:pt x="30" y="15"/>
                      <a:pt x="30" y="16"/>
                    </a:cubicBezTo>
                    <a:cubicBezTo>
                      <a:pt x="31" y="19"/>
                      <a:pt x="33" y="20"/>
                      <a:pt x="35" y="22"/>
                    </a:cubicBezTo>
                    <a:cubicBezTo>
                      <a:pt x="37" y="23"/>
                      <a:pt x="39" y="23"/>
                      <a:pt x="41" y="23"/>
                    </a:cubicBezTo>
                    <a:cubicBezTo>
                      <a:pt x="42" y="23"/>
                      <a:pt x="43" y="22"/>
                      <a:pt x="43" y="21"/>
                    </a:cubicBezTo>
                    <a:cubicBezTo>
                      <a:pt x="44" y="20"/>
                      <a:pt x="42" y="19"/>
                      <a:pt x="42" y="18"/>
                    </a:cubicBezTo>
                    <a:cubicBezTo>
                      <a:pt x="43" y="18"/>
                      <a:pt x="44" y="18"/>
                      <a:pt x="45" y="18"/>
                    </a:cubicBezTo>
                    <a:cubicBezTo>
                      <a:pt x="47" y="19"/>
                      <a:pt x="47" y="21"/>
                      <a:pt x="48" y="22"/>
                    </a:cubicBezTo>
                    <a:cubicBezTo>
                      <a:pt x="50" y="23"/>
                      <a:pt x="51" y="24"/>
                      <a:pt x="52" y="25"/>
                    </a:cubicBezTo>
                    <a:cubicBezTo>
                      <a:pt x="53" y="25"/>
                      <a:pt x="53" y="27"/>
                      <a:pt x="54" y="28"/>
                    </a:cubicBezTo>
                    <a:close/>
                  </a:path>
                </a:pathLst>
              </a:custGeom>
              <a:solidFill>
                <a:srgbClr val="DDDDDD"/>
              </a:solidFill>
              <a:ln w="3175" cap="rnd">
                <a:solidFill>
                  <a:schemeClr val="bg1"/>
                </a:solidFill>
                <a:round/>
                <a:headEnd/>
                <a:tailEnd/>
              </a:ln>
            </p:spPr>
            <p:txBody>
              <a:bodyPr/>
              <a:lstStyle/>
              <a:p>
                <a:endParaRPr lang="fr-FR"/>
              </a:p>
            </p:txBody>
          </p:sp>
          <p:sp>
            <p:nvSpPr>
              <p:cNvPr id="9273" name="Freeform 55"/>
              <p:cNvSpPr>
                <a:spLocks noChangeAspect="1"/>
              </p:cNvSpPr>
              <p:nvPr/>
            </p:nvSpPr>
            <p:spPr bwMode="auto">
              <a:xfrm>
                <a:off x="1608" y="2166"/>
                <a:ext cx="151" cy="122"/>
              </a:xfrm>
              <a:custGeom>
                <a:avLst/>
                <a:gdLst>
                  <a:gd name="T0" fmla="*/ 879722121 w 31"/>
                  <a:gd name="T1" fmla="*/ 934044208 h 25"/>
                  <a:gd name="T2" fmla="*/ 955454817 w 31"/>
                  <a:gd name="T3" fmla="*/ 750366373 h 25"/>
                  <a:gd name="T4" fmla="*/ 1097405849 w 31"/>
                  <a:gd name="T5" fmla="*/ 673518811 h 25"/>
                  <a:gd name="T6" fmla="*/ 1097405849 w 31"/>
                  <a:gd name="T7" fmla="*/ 481789838 h 25"/>
                  <a:gd name="T8" fmla="*/ 1060329766 w 31"/>
                  <a:gd name="T9" fmla="*/ 298167206 h 25"/>
                  <a:gd name="T10" fmla="*/ 992533394 w 31"/>
                  <a:gd name="T11" fmla="*/ 76847230 h 25"/>
                  <a:gd name="T12" fmla="*/ 804326728 w 31"/>
                  <a:gd name="T13" fmla="*/ 0 h 25"/>
                  <a:gd name="T14" fmla="*/ 623653149 w 31"/>
                  <a:gd name="T15" fmla="*/ 37627629 h 25"/>
                  <a:gd name="T16" fmla="*/ 549485708 w 31"/>
                  <a:gd name="T17" fmla="*/ 0 h 25"/>
                  <a:gd name="T18" fmla="*/ 405969732 w 31"/>
                  <a:gd name="T19" fmla="*/ 183622788 h 25"/>
                  <a:gd name="T20" fmla="*/ 293161498 w 31"/>
                  <a:gd name="T21" fmla="*/ 298167206 h 25"/>
                  <a:gd name="T22" fmla="*/ 143581948 w 31"/>
                  <a:gd name="T23" fmla="*/ 298167206 h 25"/>
                  <a:gd name="T24" fmla="*/ 180605230 w 31"/>
                  <a:gd name="T25" fmla="*/ 414233481 h 25"/>
                  <a:gd name="T26" fmla="*/ 0 w 31"/>
                  <a:gd name="T27" fmla="*/ 481789838 h 25"/>
                  <a:gd name="T28" fmla="*/ 180605230 w 31"/>
                  <a:gd name="T29" fmla="*/ 712724329 h 25"/>
                  <a:gd name="T30" fmla="*/ 405969732 w 31"/>
                  <a:gd name="T31" fmla="*/ 750366373 h 25"/>
                  <a:gd name="T32" fmla="*/ 473753323 w 31"/>
                  <a:gd name="T33" fmla="*/ 673518811 h 25"/>
                  <a:gd name="T34" fmla="*/ 436675370 w 31"/>
                  <a:gd name="T35" fmla="*/ 558706110 h 25"/>
                  <a:gd name="T36" fmla="*/ 549485708 w 31"/>
                  <a:gd name="T37" fmla="*/ 558706110 h 25"/>
                  <a:gd name="T38" fmla="*/ 662294020 w 31"/>
                  <a:gd name="T39" fmla="*/ 712724329 h 25"/>
                  <a:gd name="T40" fmla="*/ 804326728 w 31"/>
                  <a:gd name="T41" fmla="*/ 819178569 h 25"/>
                  <a:gd name="T42" fmla="*/ 879722121 w 31"/>
                  <a:gd name="T43" fmla="*/ 934044208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
                  <a:gd name="T67" fmla="*/ 0 h 25"/>
                  <a:gd name="T68" fmla="*/ 31 w 31"/>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 h="25">
                    <a:moveTo>
                      <a:pt x="24" y="25"/>
                    </a:moveTo>
                    <a:lnTo>
                      <a:pt x="26" y="20"/>
                    </a:lnTo>
                    <a:cubicBezTo>
                      <a:pt x="27" y="19"/>
                      <a:pt x="30" y="20"/>
                      <a:pt x="30" y="18"/>
                    </a:cubicBezTo>
                    <a:cubicBezTo>
                      <a:pt x="31" y="17"/>
                      <a:pt x="30" y="15"/>
                      <a:pt x="30" y="13"/>
                    </a:cubicBezTo>
                    <a:cubicBezTo>
                      <a:pt x="30" y="11"/>
                      <a:pt x="29" y="9"/>
                      <a:pt x="29" y="8"/>
                    </a:cubicBezTo>
                    <a:cubicBezTo>
                      <a:pt x="28" y="6"/>
                      <a:pt x="28" y="4"/>
                      <a:pt x="27" y="2"/>
                    </a:cubicBezTo>
                    <a:cubicBezTo>
                      <a:pt x="26" y="1"/>
                      <a:pt x="24" y="0"/>
                      <a:pt x="22" y="0"/>
                    </a:cubicBezTo>
                    <a:cubicBezTo>
                      <a:pt x="21" y="0"/>
                      <a:pt x="19" y="1"/>
                      <a:pt x="17" y="1"/>
                    </a:cubicBezTo>
                    <a:cubicBezTo>
                      <a:pt x="16" y="1"/>
                      <a:pt x="15" y="0"/>
                      <a:pt x="15" y="0"/>
                    </a:cubicBezTo>
                    <a:cubicBezTo>
                      <a:pt x="13" y="1"/>
                      <a:pt x="12" y="3"/>
                      <a:pt x="11" y="5"/>
                    </a:cubicBezTo>
                    <a:cubicBezTo>
                      <a:pt x="10" y="6"/>
                      <a:pt x="9" y="8"/>
                      <a:pt x="8" y="8"/>
                    </a:cubicBezTo>
                    <a:cubicBezTo>
                      <a:pt x="7" y="9"/>
                      <a:pt x="5" y="7"/>
                      <a:pt x="4" y="8"/>
                    </a:cubicBezTo>
                    <a:cubicBezTo>
                      <a:pt x="3" y="9"/>
                      <a:pt x="5" y="10"/>
                      <a:pt x="5" y="11"/>
                    </a:cubicBezTo>
                    <a:cubicBezTo>
                      <a:pt x="4" y="12"/>
                      <a:pt x="0" y="12"/>
                      <a:pt x="0" y="13"/>
                    </a:cubicBezTo>
                    <a:cubicBezTo>
                      <a:pt x="1" y="16"/>
                      <a:pt x="3" y="17"/>
                      <a:pt x="5" y="19"/>
                    </a:cubicBezTo>
                    <a:cubicBezTo>
                      <a:pt x="7" y="20"/>
                      <a:pt x="9" y="20"/>
                      <a:pt x="11" y="20"/>
                    </a:cubicBezTo>
                    <a:cubicBezTo>
                      <a:pt x="12" y="20"/>
                      <a:pt x="13" y="19"/>
                      <a:pt x="13" y="18"/>
                    </a:cubicBezTo>
                    <a:cubicBezTo>
                      <a:pt x="14" y="17"/>
                      <a:pt x="12" y="16"/>
                      <a:pt x="12" y="15"/>
                    </a:cubicBezTo>
                    <a:cubicBezTo>
                      <a:pt x="13" y="15"/>
                      <a:pt x="14" y="15"/>
                      <a:pt x="15" y="15"/>
                    </a:cubicBezTo>
                    <a:cubicBezTo>
                      <a:pt x="17" y="16"/>
                      <a:pt x="17" y="18"/>
                      <a:pt x="18" y="19"/>
                    </a:cubicBezTo>
                    <a:cubicBezTo>
                      <a:pt x="20" y="20"/>
                      <a:pt x="21" y="21"/>
                      <a:pt x="22" y="22"/>
                    </a:cubicBezTo>
                    <a:cubicBezTo>
                      <a:pt x="23" y="22"/>
                      <a:pt x="23" y="24"/>
                      <a:pt x="24" y="25"/>
                    </a:cubicBezTo>
                    <a:close/>
                  </a:path>
                </a:pathLst>
              </a:custGeom>
              <a:solidFill>
                <a:srgbClr val="DDDDDD"/>
              </a:solidFill>
              <a:ln w="3175" cap="rnd">
                <a:solidFill>
                  <a:schemeClr val="bg1"/>
                </a:solidFill>
                <a:round/>
                <a:headEnd/>
                <a:tailEnd/>
              </a:ln>
            </p:spPr>
            <p:txBody>
              <a:bodyPr/>
              <a:lstStyle/>
              <a:p>
                <a:endParaRPr lang="fr-FR"/>
              </a:p>
            </p:txBody>
          </p:sp>
          <p:sp>
            <p:nvSpPr>
              <p:cNvPr id="9274" name="Freeform 56"/>
              <p:cNvSpPr>
                <a:spLocks noChangeAspect="1"/>
              </p:cNvSpPr>
              <p:nvPr/>
            </p:nvSpPr>
            <p:spPr bwMode="auto">
              <a:xfrm>
                <a:off x="3304" y="3555"/>
                <a:ext cx="20" cy="12"/>
              </a:xfrm>
              <a:custGeom>
                <a:avLst/>
                <a:gdLst>
                  <a:gd name="T0" fmla="*/ 97656153 w 4"/>
                  <a:gd name="T1" fmla="*/ 0 h 3"/>
                  <a:gd name="T2" fmla="*/ 195312307 w 4"/>
                  <a:gd name="T3" fmla="*/ 8388609 h 3"/>
                  <a:gd name="T4" fmla="*/ 48828077 w 4"/>
                  <a:gd name="T5" fmla="*/ 838860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2"/>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5" name="Freeform 57"/>
              <p:cNvSpPr>
                <a:spLocks noChangeAspect="1"/>
              </p:cNvSpPr>
              <p:nvPr/>
            </p:nvSpPr>
            <p:spPr bwMode="auto">
              <a:xfrm>
                <a:off x="3316" y="3625"/>
                <a:ext cx="16" cy="20"/>
              </a:xfrm>
              <a:custGeom>
                <a:avLst/>
                <a:gdLst>
                  <a:gd name="T0" fmla="*/ 8388608 w 4"/>
                  <a:gd name="T1" fmla="*/ 0 h 4"/>
                  <a:gd name="T2" fmla="*/ 16777216 w 4"/>
                  <a:gd name="T3" fmla="*/ 146484210 h 4"/>
                  <a:gd name="T4" fmla="*/ 0 w 4"/>
                  <a:gd name="T5" fmla="*/ 146484210 h 4"/>
                  <a:gd name="T6" fmla="*/ 8388608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cubicBezTo>
                      <a:pt x="3" y="0"/>
                      <a:pt x="4" y="2"/>
                      <a:pt x="4" y="3"/>
                    </a:cubicBezTo>
                    <a:cubicBezTo>
                      <a:pt x="3" y="4"/>
                      <a:pt x="1" y="4"/>
                      <a:pt x="0"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6" name="Freeform 58"/>
              <p:cNvSpPr>
                <a:spLocks noChangeAspect="1"/>
              </p:cNvSpPr>
              <p:nvPr/>
            </p:nvSpPr>
            <p:spPr bwMode="auto">
              <a:xfrm>
                <a:off x="3540" y="3396"/>
                <a:ext cx="25" cy="21"/>
              </a:xfrm>
              <a:custGeom>
                <a:avLst/>
                <a:gdLst>
                  <a:gd name="T0" fmla="*/ 97656243 w 5"/>
                  <a:gd name="T1" fmla="*/ 0 h 4"/>
                  <a:gd name="T2" fmla="*/ 195312325 w 5"/>
                  <a:gd name="T3" fmla="*/ 254490227 h 4"/>
                  <a:gd name="T4" fmla="*/ 48828121 w 5"/>
                  <a:gd name="T5" fmla="*/ 254490227 h 4"/>
                  <a:gd name="T6" fmla="*/ 97656243 w 5"/>
                  <a:gd name="T7" fmla="*/ 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2" y="0"/>
                    </a:moveTo>
                    <a:cubicBezTo>
                      <a:pt x="3" y="0"/>
                      <a:pt x="5" y="2"/>
                      <a:pt x="4" y="3"/>
                    </a:cubicBezTo>
                    <a:cubicBezTo>
                      <a:pt x="4" y="4"/>
                      <a:pt x="1" y="4"/>
                      <a:pt x="1" y="3"/>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7" name="Freeform 59"/>
              <p:cNvSpPr>
                <a:spLocks noChangeAspect="1"/>
              </p:cNvSpPr>
              <p:nvPr/>
            </p:nvSpPr>
            <p:spPr bwMode="auto">
              <a:xfrm>
                <a:off x="3597" y="3413"/>
                <a:ext cx="21" cy="16"/>
              </a:xfrm>
              <a:custGeom>
                <a:avLst/>
                <a:gdLst>
                  <a:gd name="T0" fmla="*/ 175448238 w 4"/>
                  <a:gd name="T1" fmla="*/ 0 h 3"/>
                  <a:gd name="T2" fmla="*/ 332969373 w 4"/>
                  <a:gd name="T3" fmla="*/ 206206825 h 3"/>
                  <a:gd name="T4" fmla="*/ 78498782 w 4"/>
                  <a:gd name="T5" fmla="*/ 206206825 h 3"/>
                  <a:gd name="T6" fmla="*/ 175448238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8" name="Freeform 60"/>
              <p:cNvSpPr>
                <a:spLocks noChangeAspect="1"/>
              </p:cNvSpPr>
              <p:nvPr/>
            </p:nvSpPr>
            <p:spPr bwMode="auto">
              <a:xfrm>
                <a:off x="3577" y="3457"/>
                <a:ext cx="20" cy="13"/>
              </a:xfrm>
              <a:custGeom>
                <a:avLst/>
                <a:gdLst>
                  <a:gd name="T0" fmla="*/ 97656153 w 4"/>
                  <a:gd name="T1" fmla="*/ 0 h 3"/>
                  <a:gd name="T2" fmla="*/ 195312307 w 4"/>
                  <a:gd name="T3" fmla="*/ 21001849 h 3"/>
                  <a:gd name="T4" fmla="*/ 48828077 w 4"/>
                  <a:gd name="T5" fmla="*/ 21001849 h 3"/>
                  <a:gd name="T6" fmla="*/ 97656153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2" y="0"/>
                    </a:moveTo>
                    <a:cubicBezTo>
                      <a:pt x="3" y="0"/>
                      <a:pt x="4" y="1"/>
                      <a:pt x="4" y="2"/>
                    </a:cubicBezTo>
                    <a:cubicBezTo>
                      <a:pt x="3" y="3"/>
                      <a:pt x="1" y="3"/>
                      <a:pt x="1" y="2"/>
                    </a:cubicBezTo>
                    <a:cubicBezTo>
                      <a:pt x="0"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279" name="Freeform 61"/>
              <p:cNvSpPr>
                <a:spLocks noChangeAspect="1"/>
              </p:cNvSpPr>
              <p:nvPr/>
            </p:nvSpPr>
            <p:spPr bwMode="auto">
              <a:xfrm>
                <a:off x="3544" y="3539"/>
                <a:ext cx="21" cy="16"/>
              </a:xfrm>
              <a:custGeom>
                <a:avLst/>
                <a:gdLst>
                  <a:gd name="T0" fmla="*/ 78498782 w 4"/>
                  <a:gd name="T1" fmla="*/ 0 h 3"/>
                  <a:gd name="T2" fmla="*/ 254490227 w 4"/>
                  <a:gd name="T3" fmla="*/ 296535543 h 3"/>
                  <a:gd name="T4" fmla="*/ 0 w 4"/>
                  <a:gd name="T5" fmla="*/ 296535543 h 3"/>
                  <a:gd name="T6" fmla="*/ 78498782 w 4"/>
                  <a:gd name="T7" fmla="*/ 0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0"/>
                    </a:moveTo>
                    <a:cubicBezTo>
                      <a:pt x="2" y="0"/>
                      <a:pt x="4" y="2"/>
                      <a:pt x="3" y="3"/>
                    </a:cubicBezTo>
                    <a:cubicBezTo>
                      <a:pt x="3" y="3"/>
                      <a:pt x="1" y="3"/>
                      <a:pt x="0" y="3"/>
                    </a:cubicBezTo>
                    <a:cubicBezTo>
                      <a:pt x="0" y="2"/>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280" name="Freeform 62"/>
              <p:cNvSpPr>
                <a:spLocks noChangeAspect="1"/>
              </p:cNvSpPr>
              <p:nvPr/>
            </p:nvSpPr>
            <p:spPr bwMode="auto">
              <a:xfrm>
                <a:off x="3561" y="3620"/>
                <a:ext cx="24" cy="17"/>
              </a:xfrm>
              <a:custGeom>
                <a:avLst/>
                <a:gdLst>
                  <a:gd name="T0" fmla="*/ 90763780 w 5"/>
                  <a:gd name="T1" fmla="*/ 7666263 h 4"/>
                  <a:gd name="T2" fmla="*/ 123162001 w 5"/>
                  <a:gd name="T3" fmla="*/ 32581598 h 4"/>
                  <a:gd name="T4" fmla="*/ 0 w 5"/>
                  <a:gd name="T5" fmla="*/ 7666263 h 4"/>
                  <a:gd name="T6" fmla="*/ 90763780 w 5"/>
                  <a:gd name="T7" fmla="*/ 7666263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3" y="1"/>
                    </a:moveTo>
                    <a:cubicBezTo>
                      <a:pt x="4" y="2"/>
                      <a:pt x="5" y="3"/>
                      <a:pt x="4" y="4"/>
                    </a:cubicBezTo>
                    <a:cubicBezTo>
                      <a:pt x="4" y="4"/>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9281" name="Freeform 63"/>
              <p:cNvSpPr>
                <a:spLocks noChangeAspect="1"/>
              </p:cNvSpPr>
              <p:nvPr/>
            </p:nvSpPr>
            <p:spPr bwMode="auto">
              <a:xfrm>
                <a:off x="3675" y="3633"/>
                <a:ext cx="24" cy="16"/>
              </a:xfrm>
              <a:custGeom>
                <a:avLst/>
                <a:gdLst>
                  <a:gd name="T0" fmla="*/ 90763780 w 5"/>
                  <a:gd name="T1" fmla="*/ 94264247 h 3"/>
                  <a:gd name="T2" fmla="*/ 123162001 w 5"/>
                  <a:gd name="T3" fmla="*/ 296535543 h 3"/>
                  <a:gd name="T4" fmla="*/ 0 w 5"/>
                  <a:gd name="T5" fmla="*/ 94264247 h 3"/>
                  <a:gd name="T6" fmla="*/ 90763780 w 5"/>
                  <a:gd name="T7" fmla="*/ 94264247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3" y="1"/>
                    </a:moveTo>
                    <a:cubicBezTo>
                      <a:pt x="4" y="1"/>
                      <a:pt x="5" y="3"/>
                      <a:pt x="4" y="3"/>
                    </a:cubicBezTo>
                    <a:cubicBezTo>
                      <a:pt x="4" y="3"/>
                      <a:pt x="1" y="2"/>
                      <a:pt x="0" y="1"/>
                    </a:cubicBezTo>
                    <a:cubicBezTo>
                      <a:pt x="0" y="0"/>
                      <a:pt x="1" y="0"/>
                      <a:pt x="3" y="1"/>
                    </a:cubicBezTo>
                    <a:close/>
                  </a:path>
                </a:pathLst>
              </a:custGeom>
              <a:solidFill>
                <a:srgbClr val="DDDDDD"/>
              </a:solidFill>
              <a:ln w="3175" cap="rnd">
                <a:solidFill>
                  <a:schemeClr val="bg1"/>
                </a:solidFill>
                <a:round/>
                <a:headEnd/>
                <a:tailEnd/>
              </a:ln>
            </p:spPr>
            <p:txBody>
              <a:bodyPr/>
              <a:lstStyle/>
              <a:p>
                <a:endParaRPr lang="fr-FR"/>
              </a:p>
            </p:txBody>
          </p:sp>
          <p:sp>
            <p:nvSpPr>
              <p:cNvPr id="9282" name="Freeform 64"/>
              <p:cNvSpPr>
                <a:spLocks noChangeAspect="1"/>
              </p:cNvSpPr>
              <p:nvPr/>
            </p:nvSpPr>
            <p:spPr bwMode="auto">
              <a:xfrm>
                <a:off x="3544" y="3710"/>
                <a:ext cx="17" cy="20"/>
              </a:xfrm>
              <a:custGeom>
                <a:avLst/>
                <a:gdLst>
                  <a:gd name="T0" fmla="*/ 205254308 w 3"/>
                  <a:gd name="T1" fmla="*/ 97656153 h 4"/>
                  <a:gd name="T2" fmla="*/ 578442088 w 3"/>
                  <a:gd name="T3" fmla="*/ 48828077 h 4"/>
                  <a:gd name="T4" fmla="*/ 205254308 w 3"/>
                  <a:gd name="T5" fmla="*/ 195312307 h 4"/>
                  <a:gd name="T6" fmla="*/ 205254308 w 3"/>
                  <a:gd name="T7" fmla="*/ 97656153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1" y="2"/>
                    </a:moveTo>
                    <a:cubicBezTo>
                      <a:pt x="2" y="1"/>
                      <a:pt x="3"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9283" name="Freeform 65"/>
              <p:cNvSpPr>
                <a:spLocks noChangeAspect="1"/>
              </p:cNvSpPr>
              <p:nvPr/>
            </p:nvSpPr>
            <p:spPr bwMode="auto">
              <a:xfrm>
                <a:off x="3638" y="3645"/>
                <a:ext cx="20" cy="12"/>
              </a:xfrm>
              <a:custGeom>
                <a:avLst/>
                <a:gdLst>
                  <a:gd name="T0" fmla="*/ 48828077 w 4"/>
                  <a:gd name="T1" fmla="*/ 4194305 h 3"/>
                  <a:gd name="T2" fmla="*/ 195312307 w 4"/>
                  <a:gd name="T3" fmla="*/ 4194305 h 3"/>
                  <a:gd name="T4" fmla="*/ 48828077 w 4"/>
                  <a:gd name="T5" fmla="*/ 12582912 h 3"/>
                  <a:gd name="T6" fmla="*/ 48828077 w 4"/>
                  <a:gd name="T7" fmla="*/ 4194305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2" y="1"/>
                      <a:pt x="4" y="0"/>
                      <a:pt x="4" y="1"/>
                    </a:cubicBezTo>
                    <a:cubicBezTo>
                      <a:pt x="4" y="1"/>
                      <a:pt x="2"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284" name="Freeform 66"/>
              <p:cNvSpPr>
                <a:spLocks noChangeAspect="1"/>
              </p:cNvSpPr>
              <p:nvPr/>
            </p:nvSpPr>
            <p:spPr bwMode="auto">
              <a:xfrm>
                <a:off x="3634" y="3702"/>
                <a:ext cx="12" cy="16"/>
              </a:xfrm>
              <a:custGeom>
                <a:avLst/>
                <a:gdLst>
                  <a:gd name="T0" fmla="*/ 4194305 w 3"/>
                  <a:gd name="T1" fmla="*/ 94264247 h 3"/>
                  <a:gd name="T2" fmla="*/ 12582912 w 3"/>
                  <a:gd name="T3" fmla="*/ 0 h 3"/>
                  <a:gd name="T4" fmla="*/ 4194305 w 3"/>
                  <a:gd name="T5" fmla="*/ 296535543 h 3"/>
                  <a:gd name="T6" fmla="*/ 4194305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1" y="1"/>
                    </a:moveTo>
                    <a:cubicBezTo>
                      <a:pt x="2" y="1"/>
                      <a:pt x="3" y="0"/>
                      <a:pt x="3" y="0"/>
                    </a:cubicBezTo>
                    <a:cubicBezTo>
                      <a:pt x="3" y="1"/>
                      <a:pt x="1" y="3"/>
                      <a:pt x="1" y="3"/>
                    </a:cubicBezTo>
                    <a:cubicBezTo>
                      <a:pt x="0" y="3"/>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285" name="Freeform 67"/>
              <p:cNvSpPr>
                <a:spLocks noChangeAspect="1"/>
              </p:cNvSpPr>
              <p:nvPr/>
            </p:nvSpPr>
            <p:spPr bwMode="auto">
              <a:xfrm>
                <a:off x="3504" y="3506"/>
                <a:ext cx="20" cy="21"/>
              </a:xfrm>
              <a:custGeom>
                <a:avLst/>
                <a:gdLst>
                  <a:gd name="T0" fmla="*/ 48828077 w 4"/>
                  <a:gd name="T1" fmla="*/ 175448238 h 4"/>
                  <a:gd name="T2" fmla="*/ 146484210 w 4"/>
                  <a:gd name="T3" fmla="*/ 78498782 h 4"/>
                  <a:gd name="T4" fmla="*/ 48828077 w 4"/>
                  <a:gd name="T5" fmla="*/ 332969373 h 4"/>
                  <a:gd name="T6" fmla="*/ 48828077 w 4"/>
                  <a:gd name="T7" fmla="*/ 175448238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1" y="2"/>
                    </a:moveTo>
                    <a:cubicBezTo>
                      <a:pt x="2" y="1"/>
                      <a:pt x="4" y="0"/>
                      <a:pt x="3" y="1"/>
                    </a:cubicBezTo>
                    <a:cubicBezTo>
                      <a:pt x="3" y="2"/>
                      <a:pt x="2" y="3"/>
                      <a:pt x="1" y="4"/>
                    </a:cubicBezTo>
                    <a:cubicBezTo>
                      <a:pt x="0" y="4"/>
                      <a:pt x="0" y="3"/>
                      <a:pt x="1" y="2"/>
                    </a:cubicBezTo>
                    <a:close/>
                  </a:path>
                </a:pathLst>
              </a:custGeom>
              <a:solidFill>
                <a:srgbClr val="DDDDDD"/>
              </a:solidFill>
              <a:ln w="3175" cap="rnd">
                <a:solidFill>
                  <a:schemeClr val="bg1"/>
                </a:solidFill>
                <a:round/>
                <a:headEnd/>
                <a:tailEnd/>
              </a:ln>
            </p:spPr>
            <p:txBody>
              <a:bodyPr/>
              <a:lstStyle/>
              <a:p>
                <a:endParaRPr lang="fr-FR"/>
              </a:p>
            </p:txBody>
          </p:sp>
          <p:sp>
            <p:nvSpPr>
              <p:cNvPr id="9286" name="Freeform 68"/>
              <p:cNvSpPr>
                <a:spLocks noChangeAspect="1"/>
              </p:cNvSpPr>
              <p:nvPr/>
            </p:nvSpPr>
            <p:spPr bwMode="auto">
              <a:xfrm>
                <a:off x="3487" y="3519"/>
                <a:ext cx="12" cy="16"/>
              </a:xfrm>
              <a:custGeom>
                <a:avLst/>
                <a:gdLst>
                  <a:gd name="T0" fmla="*/ 8388609 w 3"/>
                  <a:gd name="T1" fmla="*/ 94264247 h 3"/>
                  <a:gd name="T2" fmla="*/ 12582912 w 3"/>
                  <a:gd name="T3" fmla="*/ 296535543 h 3"/>
                  <a:gd name="T4" fmla="*/ 0 w 3"/>
                  <a:gd name="T5" fmla="*/ 94264247 h 3"/>
                  <a:gd name="T6" fmla="*/ 8388609 w 3"/>
                  <a:gd name="T7" fmla="*/ 94264247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1"/>
                    </a:moveTo>
                    <a:cubicBezTo>
                      <a:pt x="3" y="1"/>
                      <a:pt x="3" y="3"/>
                      <a:pt x="3" y="3"/>
                    </a:cubicBezTo>
                    <a:cubicBezTo>
                      <a:pt x="2" y="3"/>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287" name="Freeform 69"/>
              <p:cNvSpPr>
                <a:spLocks noChangeAspect="1"/>
              </p:cNvSpPr>
              <p:nvPr/>
            </p:nvSpPr>
            <p:spPr bwMode="auto">
              <a:xfrm>
                <a:off x="2937" y="3042"/>
                <a:ext cx="16" cy="12"/>
              </a:xfrm>
              <a:custGeom>
                <a:avLst/>
                <a:gdLst>
                  <a:gd name="T0" fmla="*/ 206206825 w 3"/>
                  <a:gd name="T1" fmla="*/ 4194305 h 3"/>
                  <a:gd name="T2" fmla="*/ 206206825 w 3"/>
                  <a:gd name="T3" fmla="*/ 8388609 h 3"/>
                  <a:gd name="T4" fmla="*/ 94264247 w 3"/>
                  <a:gd name="T5" fmla="*/ 8388609 h 3"/>
                  <a:gd name="T6" fmla="*/ 94264247 w 3"/>
                  <a:gd name="T7" fmla="*/ 0 h 3"/>
                  <a:gd name="T8" fmla="*/ 206206825 w 3"/>
                  <a:gd name="T9" fmla="*/ 419430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1"/>
                    </a:moveTo>
                    <a:cubicBezTo>
                      <a:pt x="2" y="1"/>
                      <a:pt x="3" y="2"/>
                      <a:pt x="2" y="2"/>
                    </a:cubicBezTo>
                    <a:cubicBezTo>
                      <a:pt x="2" y="3"/>
                      <a:pt x="1" y="2"/>
                      <a:pt x="1" y="2"/>
                    </a:cubicBezTo>
                    <a:cubicBezTo>
                      <a:pt x="0" y="1"/>
                      <a:pt x="0" y="1"/>
                      <a:pt x="1" y="0"/>
                    </a:cubicBezTo>
                    <a:cubicBezTo>
                      <a:pt x="1"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288" name="Freeform 70"/>
              <p:cNvSpPr>
                <a:spLocks noChangeAspect="1"/>
              </p:cNvSpPr>
              <p:nvPr/>
            </p:nvSpPr>
            <p:spPr bwMode="auto">
              <a:xfrm>
                <a:off x="2289" y="2483"/>
                <a:ext cx="29" cy="17"/>
              </a:xfrm>
              <a:custGeom>
                <a:avLst/>
                <a:gdLst>
                  <a:gd name="T0" fmla="*/ 0 w 6"/>
                  <a:gd name="T1" fmla="*/ 205254308 h 3"/>
                  <a:gd name="T2" fmla="*/ 103650491 w 6"/>
                  <a:gd name="T3" fmla="*/ 205254308 h 3"/>
                  <a:gd name="T4" fmla="*/ 201626728 w 6"/>
                  <a:gd name="T5" fmla="*/ 373187961 h 3"/>
                  <a:gd name="T6" fmla="*/ 103650491 w 6"/>
                  <a:gd name="T7" fmla="*/ 373187961 h 3"/>
                  <a:gd name="T8" fmla="*/ 0 w 6"/>
                  <a:gd name="T9" fmla="*/ 205254308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1"/>
                    </a:moveTo>
                    <a:cubicBezTo>
                      <a:pt x="1" y="0"/>
                      <a:pt x="2" y="1"/>
                      <a:pt x="3" y="1"/>
                    </a:cubicBezTo>
                    <a:cubicBezTo>
                      <a:pt x="4" y="1"/>
                      <a:pt x="6" y="2"/>
                      <a:pt x="6" y="2"/>
                    </a:cubicBezTo>
                    <a:cubicBezTo>
                      <a:pt x="5" y="3"/>
                      <a:pt x="4" y="2"/>
                      <a:pt x="3" y="2"/>
                    </a:cubicBezTo>
                    <a:cubicBezTo>
                      <a:pt x="2" y="2"/>
                      <a:pt x="0" y="2"/>
                      <a:pt x="0" y="1"/>
                    </a:cubicBezTo>
                    <a:close/>
                  </a:path>
                </a:pathLst>
              </a:custGeom>
              <a:solidFill>
                <a:srgbClr val="DDDDDD"/>
              </a:solidFill>
              <a:ln w="3175" cap="rnd">
                <a:solidFill>
                  <a:schemeClr val="bg1"/>
                </a:solidFill>
                <a:round/>
                <a:headEnd/>
                <a:tailEnd/>
              </a:ln>
            </p:spPr>
            <p:txBody>
              <a:bodyPr/>
              <a:lstStyle/>
              <a:p>
                <a:endParaRPr lang="fr-FR"/>
              </a:p>
            </p:txBody>
          </p:sp>
          <p:sp>
            <p:nvSpPr>
              <p:cNvPr id="9289" name="Freeform 71"/>
              <p:cNvSpPr>
                <a:spLocks noChangeAspect="1"/>
              </p:cNvSpPr>
              <p:nvPr/>
            </p:nvSpPr>
            <p:spPr bwMode="auto">
              <a:xfrm>
                <a:off x="2346" y="2341"/>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2" y="3"/>
                      <a:pt x="2" y="2"/>
                    </a:cubicBezTo>
                    <a:cubicBezTo>
                      <a:pt x="3" y="2"/>
                      <a:pt x="4"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290" name="Freeform 72"/>
              <p:cNvSpPr>
                <a:spLocks noChangeAspect="1"/>
              </p:cNvSpPr>
              <p:nvPr/>
            </p:nvSpPr>
            <p:spPr bwMode="auto">
              <a:xfrm>
                <a:off x="2371" y="2320"/>
                <a:ext cx="16" cy="21"/>
              </a:xfrm>
              <a:custGeom>
                <a:avLst/>
                <a:gdLst>
                  <a:gd name="T0" fmla="*/ 0 w 3"/>
                  <a:gd name="T1" fmla="*/ 332969373 h 4"/>
                  <a:gd name="T2" fmla="*/ 206206825 w 3"/>
                  <a:gd name="T3" fmla="*/ 175448238 h 4"/>
                  <a:gd name="T4" fmla="*/ 296535543 w 3"/>
                  <a:gd name="T5" fmla="*/ 78498782 h 4"/>
                  <a:gd name="T6" fmla="*/ 206206825 w 3"/>
                  <a:gd name="T7" fmla="*/ 254490227 h 4"/>
                  <a:gd name="T8" fmla="*/ 0 w 3"/>
                  <a:gd name="T9" fmla="*/ 332969373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4"/>
                    </a:moveTo>
                    <a:cubicBezTo>
                      <a:pt x="0" y="3"/>
                      <a:pt x="1" y="2"/>
                      <a:pt x="2" y="2"/>
                    </a:cubicBezTo>
                    <a:cubicBezTo>
                      <a:pt x="2" y="2"/>
                      <a:pt x="3" y="0"/>
                      <a:pt x="3" y="1"/>
                    </a:cubicBezTo>
                    <a:cubicBezTo>
                      <a:pt x="3" y="2"/>
                      <a:pt x="3" y="2"/>
                      <a:pt x="2" y="3"/>
                    </a:cubicBezTo>
                    <a:cubicBezTo>
                      <a:pt x="1" y="3"/>
                      <a:pt x="0" y="4"/>
                      <a:pt x="0" y="4"/>
                    </a:cubicBezTo>
                    <a:close/>
                  </a:path>
                </a:pathLst>
              </a:custGeom>
              <a:solidFill>
                <a:srgbClr val="DDDDDD"/>
              </a:solidFill>
              <a:ln w="3175" cap="rnd">
                <a:solidFill>
                  <a:schemeClr val="bg1"/>
                </a:solidFill>
                <a:round/>
                <a:headEnd/>
                <a:tailEnd/>
              </a:ln>
            </p:spPr>
            <p:txBody>
              <a:bodyPr/>
              <a:lstStyle/>
              <a:p>
                <a:endParaRPr lang="fr-FR"/>
              </a:p>
            </p:txBody>
          </p:sp>
          <p:sp>
            <p:nvSpPr>
              <p:cNvPr id="9291" name="Freeform 73"/>
              <p:cNvSpPr>
                <a:spLocks noChangeAspect="1"/>
              </p:cNvSpPr>
              <p:nvPr/>
            </p:nvSpPr>
            <p:spPr bwMode="auto">
              <a:xfrm>
                <a:off x="2293" y="2475"/>
                <a:ext cx="25" cy="13"/>
              </a:xfrm>
              <a:custGeom>
                <a:avLst/>
                <a:gdLst>
                  <a:gd name="T0" fmla="*/ 97656243 w 5"/>
                  <a:gd name="T1" fmla="*/ 9210389 h 3"/>
                  <a:gd name="T2" fmla="*/ 244140467 w 5"/>
                  <a:gd name="T3" fmla="*/ 21001849 h 3"/>
                  <a:gd name="T4" fmla="*/ 97656243 w 5"/>
                  <a:gd name="T5" fmla="*/ 21001849 h 3"/>
                  <a:gd name="T6" fmla="*/ 0 w 5"/>
                  <a:gd name="T7" fmla="*/ 9210389 h 3"/>
                  <a:gd name="T8" fmla="*/ 97656243 w 5"/>
                  <a:gd name="T9" fmla="*/ 921038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1"/>
                    </a:moveTo>
                    <a:cubicBezTo>
                      <a:pt x="3" y="1"/>
                      <a:pt x="5" y="1"/>
                      <a:pt x="5" y="2"/>
                    </a:cubicBezTo>
                    <a:cubicBezTo>
                      <a:pt x="5" y="3"/>
                      <a:pt x="3" y="2"/>
                      <a:pt x="2" y="2"/>
                    </a:cubicBezTo>
                    <a:cubicBezTo>
                      <a:pt x="1" y="2"/>
                      <a:pt x="0" y="1"/>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292" name="Freeform 74"/>
              <p:cNvSpPr>
                <a:spLocks noChangeAspect="1"/>
              </p:cNvSpPr>
              <p:nvPr/>
            </p:nvSpPr>
            <p:spPr bwMode="auto">
              <a:xfrm>
                <a:off x="2301" y="2463"/>
                <a:ext cx="21" cy="12"/>
              </a:xfrm>
              <a:custGeom>
                <a:avLst/>
                <a:gdLst>
                  <a:gd name="T0" fmla="*/ 78498782 w 4"/>
                  <a:gd name="T1" fmla="*/ 362796595 h 2"/>
                  <a:gd name="T2" fmla="*/ 332969373 w 4"/>
                  <a:gd name="T3" fmla="*/ 725593190 h 2"/>
                  <a:gd name="T4" fmla="*/ 78498782 w 4"/>
                  <a:gd name="T5" fmla="*/ 725593190 h 2"/>
                  <a:gd name="T6" fmla="*/ 0 w 4"/>
                  <a:gd name="T7" fmla="*/ 362796595 h 2"/>
                  <a:gd name="T8" fmla="*/ 78498782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1"/>
                    </a:moveTo>
                    <a:cubicBezTo>
                      <a:pt x="2" y="1"/>
                      <a:pt x="4" y="1"/>
                      <a:pt x="4" y="2"/>
                    </a:cubicBezTo>
                    <a:cubicBezTo>
                      <a:pt x="4" y="2"/>
                      <a:pt x="2" y="2"/>
                      <a:pt x="1" y="2"/>
                    </a:cubicBezTo>
                    <a:cubicBezTo>
                      <a:pt x="1" y="2"/>
                      <a:pt x="0" y="1"/>
                      <a:pt x="0" y="1"/>
                    </a:cubicBezTo>
                    <a:cubicBezTo>
                      <a:pt x="0" y="0"/>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9293" name="Freeform 75"/>
              <p:cNvSpPr>
                <a:spLocks noChangeAspect="1"/>
              </p:cNvSpPr>
              <p:nvPr/>
            </p:nvSpPr>
            <p:spPr bwMode="auto">
              <a:xfrm>
                <a:off x="1918" y="2659"/>
                <a:ext cx="12" cy="16"/>
              </a:xfrm>
              <a:custGeom>
                <a:avLst/>
                <a:gdLst>
                  <a:gd name="T0" fmla="*/ 362796595 w 2"/>
                  <a:gd name="T1" fmla="*/ 0 h 3"/>
                  <a:gd name="T2" fmla="*/ 0 w 2"/>
                  <a:gd name="T3" fmla="*/ 206206825 h 3"/>
                  <a:gd name="T4" fmla="*/ 362796595 w 2"/>
                  <a:gd name="T5" fmla="*/ 296535543 h 3"/>
                  <a:gd name="T6" fmla="*/ 725593190 w 2"/>
                  <a:gd name="T7" fmla="*/ 296535543 h 3"/>
                  <a:gd name="T8" fmla="*/ 362796595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1" y="0"/>
                      <a:pt x="0" y="1"/>
                      <a:pt x="0" y="2"/>
                    </a:cubicBezTo>
                    <a:cubicBezTo>
                      <a:pt x="0" y="2"/>
                      <a:pt x="0" y="3"/>
                      <a:pt x="1" y="3"/>
                    </a:cubicBezTo>
                    <a:cubicBezTo>
                      <a:pt x="1" y="3"/>
                      <a:pt x="1" y="3"/>
                      <a:pt x="2" y="3"/>
                    </a:cubicBezTo>
                    <a:cubicBezTo>
                      <a:pt x="2" y="2"/>
                      <a:pt x="2" y="1"/>
                      <a:pt x="1" y="0"/>
                    </a:cubicBezTo>
                    <a:close/>
                  </a:path>
                </a:pathLst>
              </a:custGeom>
              <a:solidFill>
                <a:srgbClr val="DDDDDD"/>
              </a:solidFill>
              <a:ln w="3175" cap="rnd">
                <a:solidFill>
                  <a:schemeClr val="bg1"/>
                </a:solidFill>
                <a:round/>
                <a:headEnd/>
                <a:tailEnd/>
              </a:ln>
            </p:spPr>
            <p:txBody>
              <a:bodyPr/>
              <a:lstStyle/>
              <a:p>
                <a:endParaRPr lang="fr-FR"/>
              </a:p>
            </p:txBody>
          </p:sp>
          <p:sp>
            <p:nvSpPr>
              <p:cNvPr id="9294" name="Freeform 76"/>
              <p:cNvSpPr>
                <a:spLocks noChangeAspect="1"/>
              </p:cNvSpPr>
              <p:nvPr/>
            </p:nvSpPr>
            <p:spPr bwMode="auto">
              <a:xfrm>
                <a:off x="2562" y="3360"/>
                <a:ext cx="106" cy="191"/>
              </a:xfrm>
              <a:custGeom>
                <a:avLst/>
                <a:gdLst>
                  <a:gd name="T0" fmla="*/ 619817941 w 22"/>
                  <a:gd name="T1" fmla="*/ 118453530 h 39"/>
                  <a:gd name="T2" fmla="*/ 715053396 w 22"/>
                  <a:gd name="T3" fmla="*/ 468285428 h 39"/>
                  <a:gd name="T4" fmla="*/ 619817941 w 22"/>
                  <a:gd name="T5" fmla="*/ 657896990 h 39"/>
                  <a:gd name="T6" fmla="*/ 647965826 w 22"/>
                  <a:gd name="T7" fmla="*/ 816765673 h 39"/>
                  <a:gd name="T8" fmla="*/ 619817941 w 22"/>
                  <a:gd name="T9" fmla="*/ 1356549406 h 39"/>
                  <a:gd name="T10" fmla="*/ 425530415 w 22"/>
                  <a:gd name="T11" fmla="*/ 1285394784 h 39"/>
                  <a:gd name="T12" fmla="*/ 356981203 w 22"/>
                  <a:gd name="T13" fmla="*/ 1476634174 h 39"/>
                  <a:gd name="T14" fmla="*/ 196037565 w 22"/>
                  <a:gd name="T15" fmla="*/ 1435957733 h 39"/>
                  <a:gd name="T16" fmla="*/ 93796438 w 22"/>
                  <a:gd name="T17" fmla="*/ 1325738670 h 39"/>
                  <a:gd name="T18" fmla="*/ 128641517 w 22"/>
                  <a:gd name="T19" fmla="*/ 1126526100 h 39"/>
                  <a:gd name="T20" fmla="*/ 229430560 w 22"/>
                  <a:gd name="T21" fmla="*/ 896170866 h 39"/>
                  <a:gd name="T22" fmla="*/ 128641517 w 22"/>
                  <a:gd name="T23" fmla="*/ 778046952 h 39"/>
                  <a:gd name="T24" fmla="*/ 162332815 w 22"/>
                  <a:gd name="T25" fmla="*/ 657896990 h 39"/>
                  <a:gd name="T26" fmla="*/ 93796438 w 22"/>
                  <a:gd name="T27" fmla="*/ 468285428 h 39"/>
                  <a:gd name="T28" fmla="*/ 0 w 22"/>
                  <a:gd name="T29" fmla="*/ 348480245 h 39"/>
                  <a:gd name="T30" fmla="*/ 67097842 w 22"/>
                  <a:gd name="T31" fmla="*/ 79393576 h 39"/>
                  <a:gd name="T32" fmla="*/ 196037565 w 22"/>
                  <a:gd name="T33" fmla="*/ 270700766 h 39"/>
                  <a:gd name="T34" fmla="*/ 289595677 w 22"/>
                  <a:gd name="T35" fmla="*/ 158868253 h 39"/>
                  <a:gd name="T36" fmla="*/ 451928184 w 22"/>
                  <a:gd name="T37" fmla="*/ 39062884 h 39"/>
                  <a:gd name="T38" fmla="*/ 619817941 w 22"/>
                  <a:gd name="T39" fmla="*/ 11845353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
                  <a:gd name="T61" fmla="*/ 0 h 39"/>
                  <a:gd name="T62" fmla="*/ 22 w 2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 h="39">
                    <a:moveTo>
                      <a:pt x="19" y="3"/>
                    </a:moveTo>
                    <a:cubicBezTo>
                      <a:pt x="21" y="5"/>
                      <a:pt x="22" y="9"/>
                      <a:pt x="22" y="12"/>
                    </a:cubicBezTo>
                    <a:cubicBezTo>
                      <a:pt x="22" y="14"/>
                      <a:pt x="19" y="15"/>
                      <a:pt x="19" y="17"/>
                    </a:cubicBezTo>
                    <a:cubicBezTo>
                      <a:pt x="19" y="18"/>
                      <a:pt x="20" y="19"/>
                      <a:pt x="20" y="21"/>
                    </a:cubicBezTo>
                    <a:cubicBezTo>
                      <a:pt x="20" y="26"/>
                      <a:pt x="21" y="31"/>
                      <a:pt x="19" y="35"/>
                    </a:cubicBezTo>
                    <a:cubicBezTo>
                      <a:pt x="18" y="37"/>
                      <a:pt x="15" y="33"/>
                      <a:pt x="13" y="33"/>
                    </a:cubicBezTo>
                    <a:cubicBezTo>
                      <a:pt x="12" y="34"/>
                      <a:pt x="12" y="37"/>
                      <a:pt x="11" y="38"/>
                    </a:cubicBezTo>
                    <a:cubicBezTo>
                      <a:pt x="9" y="39"/>
                      <a:pt x="7" y="38"/>
                      <a:pt x="6" y="37"/>
                    </a:cubicBezTo>
                    <a:cubicBezTo>
                      <a:pt x="5" y="37"/>
                      <a:pt x="4" y="35"/>
                      <a:pt x="3" y="34"/>
                    </a:cubicBezTo>
                    <a:cubicBezTo>
                      <a:pt x="3" y="33"/>
                      <a:pt x="4" y="31"/>
                      <a:pt x="4" y="29"/>
                    </a:cubicBezTo>
                    <a:cubicBezTo>
                      <a:pt x="5" y="27"/>
                      <a:pt x="7" y="25"/>
                      <a:pt x="7" y="23"/>
                    </a:cubicBezTo>
                    <a:cubicBezTo>
                      <a:pt x="7" y="21"/>
                      <a:pt x="5" y="21"/>
                      <a:pt x="4" y="20"/>
                    </a:cubicBezTo>
                    <a:cubicBezTo>
                      <a:pt x="4" y="19"/>
                      <a:pt x="5" y="18"/>
                      <a:pt x="5" y="17"/>
                    </a:cubicBezTo>
                    <a:cubicBezTo>
                      <a:pt x="5" y="15"/>
                      <a:pt x="4" y="13"/>
                      <a:pt x="3" y="12"/>
                    </a:cubicBezTo>
                    <a:cubicBezTo>
                      <a:pt x="2" y="11"/>
                      <a:pt x="1" y="10"/>
                      <a:pt x="0" y="9"/>
                    </a:cubicBezTo>
                    <a:cubicBezTo>
                      <a:pt x="0" y="7"/>
                      <a:pt x="0" y="3"/>
                      <a:pt x="2" y="2"/>
                    </a:cubicBezTo>
                    <a:cubicBezTo>
                      <a:pt x="4" y="2"/>
                      <a:pt x="4" y="6"/>
                      <a:pt x="6" y="7"/>
                    </a:cubicBezTo>
                    <a:cubicBezTo>
                      <a:pt x="7" y="7"/>
                      <a:pt x="8" y="5"/>
                      <a:pt x="9" y="4"/>
                    </a:cubicBezTo>
                    <a:cubicBezTo>
                      <a:pt x="11" y="3"/>
                      <a:pt x="12" y="1"/>
                      <a:pt x="14" y="1"/>
                    </a:cubicBezTo>
                    <a:cubicBezTo>
                      <a:pt x="16" y="0"/>
                      <a:pt x="18" y="1"/>
                      <a:pt x="19" y="3"/>
                    </a:cubicBezTo>
                    <a:close/>
                  </a:path>
                </a:pathLst>
              </a:custGeom>
              <a:solidFill>
                <a:srgbClr val="DDDDDD"/>
              </a:solidFill>
              <a:ln w="3175" cap="rnd">
                <a:solidFill>
                  <a:schemeClr val="bg1"/>
                </a:solidFill>
                <a:round/>
                <a:headEnd/>
                <a:tailEnd/>
              </a:ln>
            </p:spPr>
            <p:txBody>
              <a:bodyPr/>
              <a:lstStyle/>
              <a:p>
                <a:endParaRPr lang="fr-FR"/>
              </a:p>
            </p:txBody>
          </p:sp>
          <p:sp>
            <p:nvSpPr>
              <p:cNvPr id="9295" name="Freeform 77"/>
              <p:cNvSpPr>
                <a:spLocks noChangeAspect="1"/>
              </p:cNvSpPr>
              <p:nvPr/>
            </p:nvSpPr>
            <p:spPr bwMode="auto">
              <a:xfrm>
                <a:off x="2827" y="3596"/>
                <a:ext cx="187" cy="134"/>
              </a:xfrm>
              <a:custGeom>
                <a:avLst/>
                <a:gdLst>
                  <a:gd name="T0" fmla="*/ 1201688304 w 39"/>
                  <a:gd name="T1" fmla="*/ 0 h 28"/>
                  <a:gd name="T2" fmla="*/ 1047741219 w 39"/>
                  <a:gd name="T3" fmla="*/ 334561461 h 28"/>
                  <a:gd name="T4" fmla="*/ 1047741219 w 39"/>
                  <a:gd name="T5" fmla="*/ 510958400 h 28"/>
                  <a:gd name="T6" fmla="*/ 1112004444 w 39"/>
                  <a:gd name="T7" fmla="*/ 635890778 h 28"/>
                  <a:gd name="T8" fmla="*/ 1047741219 w 39"/>
                  <a:gd name="T9" fmla="*/ 724204717 h 28"/>
                  <a:gd name="T10" fmla="*/ 1047741219 w 39"/>
                  <a:gd name="T11" fmla="*/ 844197013 h 28"/>
                  <a:gd name="T12" fmla="*/ 802420637 w 39"/>
                  <a:gd name="T13" fmla="*/ 724204717 h 28"/>
                  <a:gd name="T14" fmla="*/ 648476006 w 39"/>
                  <a:gd name="T15" fmla="*/ 604498951 h 28"/>
                  <a:gd name="T16" fmla="*/ 372458591 w 39"/>
                  <a:gd name="T17" fmla="*/ 485944972 h 28"/>
                  <a:gd name="T18" fmla="*/ 243910890 w 39"/>
                  <a:gd name="T19" fmla="*/ 359632471 h 28"/>
                  <a:gd name="T20" fmla="*/ 32106228 w 39"/>
                  <a:gd name="T21" fmla="*/ 302941221 h 28"/>
                  <a:gd name="T22" fmla="*/ 64273870 w 39"/>
                  <a:gd name="T23" fmla="*/ 119994555 h 28"/>
                  <a:gd name="T24" fmla="*/ 243910890 w 39"/>
                  <a:gd name="T25" fmla="*/ 119994555 h 28"/>
                  <a:gd name="T26" fmla="*/ 397856211 w 39"/>
                  <a:gd name="T27" fmla="*/ 151326350 h 28"/>
                  <a:gd name="T28" fmla="*/ 648476006 w 39"/>
                  <a:gd name="T29" fmla="*/ 151326350 h 28"/>
                  <a:gd name="T30" fmla="*/ 983176032 w 39"/>
                  <a:gd name="T31" fmla="*/ 63301181 h 28"/>
                  <a:gd name="T32" fmla="*/ 1201688304 w 39"/>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8"/>
                  <a:gd name="T53" fmla="*/ 39 w 39"/>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8">
                    <a:moveTo>
                      <a:pt x="39" y="0"/>
                    </a:moveTo>
                    <a:cubicBezTo>
                      <a:pt x="38" y="3"/>
                      <a:pt x="35" y="7"/>
                      <a:pt x="34" y="11"/>
                    </a:cubicBezTo>
                    <a:cubicBezTo>
                      <a:pt x="33" y="13"/>
                      <a:pt x="34" y="15"/>
                      <a:pt x="34" y="17"/>
                    </a:cubicBezTo>
                    <a:cubicBezTo>
                      <a:pt x="35" y="19"/>
                      <a:pt x="37" y="20"/>
                      <a:pt x="36" y="21"/>
                    </a:cubicBezTo>
                    <a:cubicBezTo>
                      <a:pt x="36" y="23"/>
                      <a:pt x="34" y="23"/>
                      <a:pt x="34" y="24"/>
                    </a:cubicBezTo>
                    <a:cubicBezTo>
                      <a:pt x="33" y="25"/>
                      <a:pt x="35" y="28"/>
                      <a:pt x="34" y="28"/>
                    </a:cubicBezTo>
                    <a:cubicBezTo>
                      <a:pt x="31" y="28"/>
                      <a:pt x="28" y="26"/>
                      <a:pt x="26" y="24"/>
                    </a:cubicBezTo>
                    <a:cubicBezTo>
                      <a:pt x="24" y="23"/>
                      <a:pt x="23" y="21"/>
                      <a:pt x="21" y="20"/>
                    </a:cubicBezTo>
                    <a:cubicBezTo>
                      <a:pt x="18" y="19"/>
                      <a:pt x="15" y="18"/>
                      <a:pt x="12" y="16"/>
                    </a:cubicBezTo>
                    <a:cubicBezTo>
                      <a:pt x="11" y="15"/>
                      <a:pt x="10" y="13"/>
                      <a:pt x="8" y="12"/>
                    </a:cubicBezTo>
                    <a:cubicBezTo>
                      <a:pt x="6" y="11"/>
                      <a:pt x="3" y="12"/>
                      <a:pt x="1" y="10"/>
                    </a:cubicBezTo>
                    <a:cubicBezTo>
                      <a:pt x="0" y="8"/>
                      <a:pt x="1" y="5"/>
                      <a:pt x="2" y="4"/>
                    </a:cubicBezTo>
                    <a:cubicBezTo>
                      <a:pt x="4" y="3"/>
                      <a:pt x="6" y="4"/>
                      <a:pt x="8" y="4"/>
                    </a:cubicBezTo>
                    <a:cubicBezTo>
                      <a:pt x="10" y="3"/>
                      <a:pt x="12" y="5"/>
                      <a:pt x="13" y="5"/>
                    </a:cubicBezTo>
                    <a:cubicBezTo>
                      <a:pt x="16" y="5"/>
                      <a:pt x="19" y="5"/>
                      <a:pt x="21" y="5"/>
                    </a:cubicBezTo>
                    <a:cubicBezTo>
                      <a:pt x="25" y="5"/>
                      <a:pt x="29" y="3"/>
                      <a:pt x="32" y="2"/>
                    </a:cubicBezTo>
                    <a:cubicBezTo>
                      <a:pt x="35" y="2"/>
                      <a:pt x="37" y="0"/>
                      <a:pt x="39" y="0"/>
                    </a:cubicBezTo>
                    <a:close/>
                  </a:path>
                </a:pathLst>
              </a:custGeom>
              <a:solidFill>
                <a:srgbClr val="DDDDDD"/>
              </a:solidFill>
              <a:ln w="3175" cap="rnd">
                <a:solidFill>
                  <a:schemeClr val="bg1"/>
                </a:solidFill>
                <a:round/>
                <a:headEnd/>
                <a:tailEnd/>
              </a:ln>
            </p:spPr>
            <p:txBody>
              <a:bodyPr/>
              <a:lstStyle/>
              <a:p>
                <a:endParaRPr lang="fr-FR"/>
              </a:p>
            </p:txBody>
          </p:sp>
          <p:sp>
            <p:nvSpPr>
              <p:cNvPr id="9296" name="Freeform 78"/>
              <p:cNvSpPr>
                <a:spLocks noChangeAspect="1"/>
              </p:cNvSpPr>
              <p:nvPr/>
            </p:nvSpPr>
            <p:spPr bwMode="auto">
              <a:xfrm>
                <a:off x="2550" y="1946"/>
                <a:ext cx="134" cy="93"/>
              </a:xfrm>
              <a:custGeom>
                <a:avLst/>
                <a:gdLst>
                  <a:gd name="T0" fmla="*/ 1168953255 w 27"/>
                  <a:gd name="T1" fmla="*/ 38576179 h 19"/>
                  <a:gd name="T2" fmla="*/ 1079516400 w 27"/>
                  <a:gd name="T3" fmla="*/ 38576179 h 19"/>
                  <a:gd name="T4" fmla="*/ 853170414 w 27"/>
                  <a:gd name="T5" fmla="*/ 158125193 h 19"/>
                  <a:gd name="T6" fmla="*/ 624599591 w 27"/>
                  <a:gd name="T7" fmla="*/ 387127792 h 19"/>
                  <a:gd name="T8" fmla="*/ 226346066 w 27"/>
                  <a:gd name="T9" fmla="*/ 466215430 h 19"/>
                  <a:gd name="T10" fmla="*/ 0 w 27"/>
                  <a:gd name="T11" fmla="*/ 695221201 h 19"/>
                  <a:gd name="T12" fmla="*/ 135056755 w 27"/>
                  <a:gd name="T13" fmla="*/ 654693266 h 19"/>
                  <a:gd name="T14" fmla="*/ 272028023 w 27"/>
                  <a:gd name="T15" fmla="*/ 544976962 h 19"/>
                  <a:gd name="T16" fmla="*/ 407458191 w 27"/>
                  <a:gd name="T17" fmla="*/ 504791580 h 19"/>
                  <a:gd name="T18" fmla="*/ 853170414 w 27"/>
                  <a:gd name="T19" fmla="*/ 466215430 h 19"/>
                  <a:gd name="T20" fmla="*/ 942607904 w 27"/>
                  <a:gd name="T21" fmla="*/ 466215430 h 19"/>
                  <a:gd name="T22" fmla="*/ 1079516400 w 27"/>
                  <a:gd name="T23" fmla="*/ 544976962 h 19"/>
                  <a:gd name="T24" fmla="*/ 1214636006 w 27"/>
                  <a:gd name="T25" fmla="*/ 308093487 h 19"/>
                  <a:gd name="T26" fmla="*/ 1123346736 w 27"/>
                  <a:gd name="T27" fmla="*/ 158125193 h 19"/>
                  <a:gd name="T28" fmla="*/ 1168953255 w 27"/>
                  <a:gd name="T29" fmla="*/ 38576179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9"/>
                  <a:gd name="T47" fmla="*/ 27 w 2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9">
                    <a:moveTo>
                      <a:pt x="26" y="1"/>
                    </a:moveTo>
                    <a:cubicBezTo>
                      <a:pt x="26" y="0"/>
                      <a:pt x="24" y="1"/>
                      <a:pt x="24" y="1"/>
                    </a:cubicBezTo>
                    <a:cubicBezTo>
                      <a:pt x="22" y="2"/>
                      <a:pt x="21" y="2"/>
                      <a:pt x="19" y="4"/>
                    </a:cubicBezTo>
                    <a:cubicBezTo>
                      <a:pt x="17" y="5"/>
                      <a:pt x="16" y="9"/>
                      <a:pt x="14" y="10"/>
                    </a:cubicBezTo>
                    <a:cubicBezTo>
                      <a:pt x="11" y="12"/>
                      <a:pt x="7" y="10"/>
                      <a:pt x="5" y="12"/>
                    </a:cubicBezTo>
                    <a:cubicBezTo>
                      <a:pt x="3" y="13"/>
                      <a:pt x="1" y="15"/>
                      <a:pt x="0" y="18"/>
                    </a:cubicBezTo>
                    <a:cubicBezTo>
                      <a:pt x="0" y="19"/>
                      <a:pt x="2" y="18"/>
                      <a:pt x="3" y="17"/>
                    </a:cubicBezTo>
                    <a:cubicBezTo>
                      <a:pt x="4" y="17"/>
                      <a:pt x="5" y="15"/>
                      <a:pt x="6" y="14"/>
                    </a:cubicBezTo>
                    <a:cubicBezTo>
                      <a:pt x="7" y="13"/>
                      <a:pt x="8" y="13"/>
                      <a:pt x="9" y="13"/>
                    </a:cubicBezTo>
                    <a:cubicBezTo>
                      <a:pt x="12" y="12"/>
                      <a:pt x="15" y="12"/>
                      <a:pt x="19" y="12"/>
                    </a:cubicBezTo>
                    <a:cubicBezTo>
                      <a:pt x="20" y="12"/>
                      <a:pt x="20" y="12"/>
                      <a:pt x="21" y="12"/>
                    </a:cubicBezTo>
                    <a:cubicBezTo>
                      <a:pt x="22" y="13"/>
                      <a:pt x="23" y="14"/>
                      <a:pt x="24" y="14"/>
                    </a:cubicBezTo>
                    <a:cubicBezTo>
                      <a:pt x="26" y="12"/>
                      <a:pt x="26" y="10"/>
                      <a:pt x="27" y="8"/>
                    </a:cubicBezTo>
                    <a:cubicBezTo>
                      <a:pt x="27" y="7"/>
                      <a:pt x="25" y="5"/>
                      <a:pt x="25" y="4"/>
                    </a:cubicBezTo>
                    <a:cubicBezTo>
                      <a:pt x="25" y="3"/>
                      <a:pt x="26" y="2"/>
                      <a:pt x="26" y="1"/>
                    </a:cubicBezTo>
                    <a:close/>
                  </a:path>
                </a:pathLst>
              </a:custGeom>
              <a:solidFill>
                <a:srgbClr val="DDDDDD"/>
              </a:solidFill>
              <a:ln w="3175" cap="rnd">
                <a:solidFill>
                  <a:schemeClr val="bg1"/>
                </a:solidFill>
                <a:round/>
                <a:headEnd/>
                <a:tailEnd/>
              </a:ln>
            </p:spPr>
            <p:txBody>
              <a:bodyPr/>
              <a:lstStyle/>
              <a:p>
                <a:endParaRPr lang="fr-FR"/>
              </a:p>
            </p:txBody>
          </p:sp>
          <p:sp>
            <p:nvSpPr>
              <p:cNvPr id="9297" name="Freeform 79"/>
              <p:cNvSpPr>
                <a:spLocks noChangeAspect="1"/>
              </p:cNvSpPr>
              <p:nvPr/>
            </p:nvSpPr>
            <p:spPr bwMode="auto">
              <a:xfrm>
                <a:off x="2542" y="2011"/>
                <a:ext cx="167" cy="199"/>
              </a:xfrm>
              <a:custGeom>
                <a:avLst/>
                <a:gdLst>
                  <a:gd name="T0" fmla="*/ 604037550 w 34"/>
                  <a:gd name="T1" fmla="*/ 1444226450 h 41"/>
                  <a:gd name="T2" fmla="*/ 800541843 w 34"/>
                  <a:gd name="T3" fmla="*/ 1408195388 h 41"/>
                  <a:gd name="T4" fmla="*/ 718873614 w 34"/>
                  <a:gd name="T5" fmla="*/ 1306531082 h 41"/>
                  <a:gd name="T6" fmla="*/ 760535420 w 34"/>
                  <a:gd name="T7" fmla="*/ 1233234808 h 41"/>
                  <a:gd name="T8" fmla="*/ 718873614 w 34"/>
                  <a:gd name="T9" fmla="*/ 1022557838 h 41"/>
                  <a:gd name="T10" fmla="*/ 841852202 w 34"/>
                  <a:gd name="T11" fmla="*/ 1022557838 h 41"/>
                  <a:gd name="T12" fmla="*/ 800541843 w 34"/>
                  <a:gd name="T13" fmla="*/ 914735524 h 41"/>
                  <a:gd name="T14" fmla="*/ 923447501 w 34"/>
                  <a:gd name="T15" fmla="*/ 813148877 h 41"/>
                  <a:gd name="T16" fmla="*/ 1046414143 w 34"/>
                  <a:gd name="T17" fmla="*/ 602470509 h 41"/>
                  <a:gd name="T18" fmla="*/ 1242914821 w 34"/>
                  <a:gd name="T19" fmla="*/ 566738587 h 41"/>
                  <a:gd name="T20" fmla="*/ 1364573441 w 34"/>
                  <a:gd name="T21" fmla="*/ 384107521 h 41"/>
                  <a:gd name="T22" fmla="*/ 1128079857 w 34"/>
                  <a:gd name="T23" fmla="*/ 355748498 h 41"/>
                  <a:gd name="T24" fmla="*/ 1005101898 w 34"/>
                  <a:gd name="T25" fmla="*/ 246721933 h 41"/>
                  <a:gd name="T26" fmla="*/ 1005101898 w 34"/>
                  <a:gd name="T27" fmla="*/ 73294973 h 41"/>
                  <a:gd name="T28" fmla="*/ 841852202 w 34"/>
                  <a:gd name="T29" fmla="*/ 0 h 41"/>
                  <a:gd name="T30" fmla="*/ 604037550 w 34"/>
                  <a:gd name="T31" fmla="*/ 73294973 h 41"/>
                  <a:gd name="T32" fmla="*/ 564034270 w 34"/>
                  <a:gd name="T33" fmla="*/ 109026759 h 41"/>
                  <a:gd name="T34" fmla="*/ 564034270 w 34"/>
                  <a:gd name="T35" fmla="*/ 320016965 h 41"/>
                  <a:gd name="T36" fmla="*/ 441067942 w 34"/>
                  <a:gd name="T37" fmla="*/ 320016965 h 41"/>
                  <a:gd name="T38" fmla="*/ 441067942 w 34"/>
                  <a:gd name="T39" fmla="*/ 173429853 h 41"/>
                  <a:gd name="T40" fmla="*/ 359402228 w 34"/>
                  <a:gd name="T41" fmla="*/ 210677824 h 41"/>
                  <a:gd name="T42" fmla="*/ 319467556 w 34"/>
                  <a:gd name="T43" fmla="*/ 282453700 h 41"/>
                  <a:gd name="T44" fmla="*/ 319467556 w 34"/>
                  <a:gd name="T45" fmla="*/ 282453700 h 41"/>
                  <a:gd name="T46" fmla="*/ 319467556 w 34"/>
                  <a:gd name="T47" fmla="*/ 384107521 h 41"/>
                  <a:gd name="T48" fmla="*/ 236155891 w 34"/>
                  <a:gd name="T49" fmla="*/ 320016965 h 41"/>
                  <a:gd name="T50" fmla="*/ 41661550 w 34"/>
                  <a:gd name="T51" fmla="*/ 246721933 h 41"/>
                  <a:gd name="T52" fmla="*/ 81667777 w 34"/>
                  <a:gd name="T53" fmla="*/ 421681814 h 41"/>
                  <a:gd name="T54" fmla="*/ 41661550 w 34"/>
                  <a:gd name="T55" fmla="*/ 529178584 h 41"/>
                  <a:gd name="T56" fmla="*/ 81667777 w 34"/>
                  <a:gd name="T57" fmla="*/ 630765542 h 41"/>
                  <a:gd name="T58" fmla="*/ 41661550 w 34"/>
                  <a:gd name="T59" fmla="*/ 813148877 h 41"/>
                  <a:gd name="T60" fmla="*/ 0 w 34"/>
                  <a:gd name="T61" fmla="*/ 950781497 h 41"/>
                  <a:gd name="T62" fmla="*/ 122977762 w 34"/>
                  <a:gd name="T63" fmla="*/ 950781497 h 41"/>
                  <a:gd name="T64" fmla="*/ 236155891 w 34"/>
                  <a:gd name="T65" fmla="*/ 1059805965 h 41"/>
                  <a:gd name="T66" fmla="*/ 319467556 w 34"/>
                  <a:gd name="T67" fmla="*/ 1197503818 h 41"/>
                  <a:gd name="T68" fmla="*/ 319467556 w 34"/>
                  <a:gd name="T69" fmla="*/ 1370932972 h 41"/>
                  <a:gd name="T70" fmla="*/ 482380502 w 34"/>
                  <a:gd name="T71" fmla="*/ 1408195388 h 41"/>
                  <a:gd name="T72" fmla="*/ 604037550 w 34"/>
                  <a:gd name="T73" fmla="*/ 1444226450 h 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
                  <a:gd name="T112" fmla="*/ 0 h 41"/>
                  <a:gd name="T113" fmla="*/ 34 w 34"/>
                  <a:gd name="T114" fmla="*/ 41 h 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 h="41">
                    <a:moveTo>
                      <a:pt x="15" y="41"/>
                    </a:moveTo>
                    <a:cubicBezTo>
                      <a:pt x="17" y="41"/>
                      <a:pt x="19" y="41"/>
                      <a:pt x="20" y="40"/>
                    </a:cubicBezTo>
                    <a:cubicBezTo>
                      <a:pt x="20" y="39"/>
                      <a:pt x="18" y="38"/>
                      <a:pt x="18" y="37"/>
                    </a:cubicBezTo>
                    <a:cubicBezTo>
                      <a:pt x="18" y="36"/>
                      <a:pt x="19" y="36"/>
                      <a:pt x="19" y="35"/>
                    </a:cubicBezTo>
                    <a:cubicBezTo>
                      <a:pt x="19" y="33"/>
                      <a:pt x="17" y="31"/>
                      <a:pt x="18" y="29"/>
                    </a:cubicBezTo>
                    <a:cubicBezTo>
                      <a:pt x="18" y="28"/>
                      <a:pt x="20" y="30"/>
                      <a:pt x="21" y="29"/>
                    </a:cubicBezTo>
                    <a:cubicBezTo>
                      <a:pt x="21" y="28"/>
                      <a:pt x="19" y="27"/>
                      <a:pt x="20" y="26"/>
                    </a:cubicBezTo>
                    <a:cubicBezTo>
                      <a:pt x="20" y="24"/>
                      <a:pt x="22" y="24"/>
                      <a:pt x="23" y="23"/>
                    </a:cubicBezTo>
                    <a:cubicBezTo>
                      <a:pt x="25" y="21"/>
                      <a:pt x="25" y="19"/>
                      <a:pt x="26" y="17"/>
                    </a:cubicBezTo>
                    <a:cubicBezTo>
                      <a:pt x="27" y="14"/>
                      <a:pt x="29" y="17"/>
                      <a:pt x="31" y="16"/>
                    </a:cubicBezTo>
                    <a:cubicBezTo>
                      <a:pt x="32" y="15"/>
                      <a:pt x="34" y="13"/>
                      <a:pt x="34" y="11"/>
                    </a:cubicBezTo>
                    <a:cubicBezTo>
                      <a:pt x="33" y="9"/>
                      <a:pt x="29" y="11"/>
                      <a:pt x="28" y="10"/>
                    </a:cubicBezTo>
                    <a:cubicBezTo>
                      <a:pt x="27" y="9"/>
                      <a:pt x="26" y="8"/>
                      <a:pt x="25" y="7"/>
                    </a:cubicBezTo>
                    <a:cubicBezTo>
                      <a:pt x="25" y="5"/>
                      <a:pt x="27" y="3"/>
                      <a:pt x="25" y="2"/>
                    </a:cubicBezTo>
                    <a:cubicBezTo>
                      <a:pt x="24" y="1"/>
                      <a:pt x="22" y="0"/>
                      <a:pt x="21" y="0"/>
                    </a:cubicBezTo>
                    <a:cubicBezTo>
                      <a:pt x="19" y="0"/>
                      <a:pt x="17" y="1"/>
                      <a:pt x="15" y="2"/>
                    </a:cubicBezTo>
                    <a:cubicBezTo>
                      <a:pt x="14" y="2"/>
                      <a:pt x="14" y="3"/>
                      <a:pt x="14" y="3"/>
                    </a:cubicBezTo>
                    <a:cubicBezTo>
                      <a:pt x="13" y="5"/>
                      <a:pt x="15" y="7"/>
                      <a:pt x="14" y="9"/>
                    </a:cubicBezTo>
                    <a:cubicBezTo>
                      <a:pt x="14" y="10"/>
                      <a:pt x="12" y="10"/>
                      <a:pt x="11" y="9"/>
                    </a:cubicBezTo>
                    <a:cubicBezTo>
                      <a:pt x="11" y="8"/>
                      <a:pt x="12" y="6"/>
                      <a:pt x="11" y="5"/>
                    </a:cubicBezTo>
                    <a:cubicBezTo>
                      <a:pt x="11" y="5"/>
                      <a:pt x="10" y="6"/>
                      <a:pt x="9" y="6"/>
                    </a:cubicBezTo>
                    <a:cubicBezTo>
                      <a:pt x="8" y="7"/>
                      <a:pt x="8" y="7"/>
                      <a:pt x="8" y="8"/>
                    </a:cubicBezTo>
                    <a:cubicBezTo>
                      <a:pt x="8" y="8"/>
                      <a:pt x="8" y="8"/>
                      <a:pt x="8" y="8"/>
                    </a:cubicBezTo>
                    <a:cubicBezTo>
                      <a:pt x="8" y="9"/>
                      <a:pt x="9" y="10"/>
                      <a:pt x="8" y="11"/>
                    </a:cubicBezTo>
                    <a:cubicBezTo>
                      <a:pt x="7" y="11"/>
                      <a:pt x="6" y="10"/>
                      <a:pt x="6" y="9"/>
                    </a:cubicBezTo>
                    <a:cubicBezTo>
                      <a:pt x="4" y="8"/>
                      <a:pt x="3" y="8"/>
                      <a:pt x="1" y="7"/>
                    </a:cubicBezTo>
                    <a:cubicBezTo>
                      <a:pt x="0" y="8"/>
                      <a:pt x="2" y="11"/>
                      <a:pt x="2" y="12"/>
                    </a:cubicBezTo>
                    <a:cubicBezTo>
                      <a:pt x="2" y="13"/>
                      <a:pt x="1" y="14"/>
                      <a:pt x="1" y="15"/>
                    </a:cubicBezTo>
                    <a:cubicBezTo>
                      <a:pt x="1" y="16"/>
                      <a:pt x="2" y="16"/>
                      <a:pt x="2" y="18"/>
                    </a:cubicBezTo>
                    <a:cubicBezTo>
                      <a:pt x="2" y="19"/>
                      <a:pt x="2" y="21"/>
                      <a:pt x="1" y="23"/>
                    </a:cubicBezTo>
                    <a:cubicBezTo>
                      <a:pt x="1" y="24"/>
                      <a:pt x="0" y="26"/>
                      <a:pt x="0" y="27"/>
                    </a:cubicBezTo>
                    <a:cubicBezTo>
                      <a:pt x="1" y="28"/>
                      <a:pt x="2" y="27"/>
                      <a:pt x="3" y="27"/>
                    </a:cubicBezTo>
                    <a:cubicBezTo>
                      <a:pt x="4" y="28"/>
                      <a:pt x="5" y="29"/>
                      <a:pt x="6" y="30"/>
                    </a:cubicBezTo>
                    <a:cubicBezTo>
                      <a:pt x="7" y="31"/>
                      <a:pt x="7" y="33"/>
                      <a:pt x="8" y="34"/>
                    </a:cubicBezTo>
                    <a:cubicBezTo>
                      <a:pt x="8" y="36"/>
                      <a:pt x="8" y="38"/>
                      <a:pt x="8" y="39"/>
                    </a:cubicBezTo>
                    <a:cubicBezTo>
                      <a:pt x="9" y="40"/>
                      <a:pt x="10" y="40"/>
                      <a:pt x="12" y="40"/>
                    </a:cubicBezTo>
                    <a:cubicBezTo>
                      <a:pt x="13" y="40"/>
                      <a:pt x="14" y="41"/>
                      <a:pt x="15" y="41"/>
                    </a:cubicBezTo>
                    <a:close/>
                  </a:path>
                </a:pathLst>
              </a:custGeom>
              <a:solidFill>
                <a:srgbClr val="DDDDDD"/>
              </a:solidFill>
              <a:ln w="3175" cap="rnd">
                <a:solidFill>
                  <a:schemeClr val="bg1"/>
                </a:solidFill>
                <a:round/>
                <a:headEnd/>
                <a:tailEnd/>
              </a:ln>
            </p:spPr>
            <p:txBody>
              <a:bodyPr/>
              <a:lstStyle/>
              <a:p>
                <a:endParaRPr lang="fr-FR"/>
              </a:p>
            </p:txBody>
          </p:sp>
          <p:sp>
            <p:nvSpPr>
              <p:cNvPr id="9298" name="Freeform 80"/>
              <p:cNvSpPr>
                <a:spLocks noChangeAspect="1"/>
              </p:cNvSpPr>
              <p:nvPr/>
            </p:nvSpPr>
            <p:spPr bwMode="auto">
              <a:xfrm>
                <a:off x="1992" y="2553"/>
                <a:ext cx="24" cy="12"/>
              </a:xfrm>
              <a:custGeom>
                <a:avLst/>
                <a:gdLst>
                  <a:gd name="T0" fmla="*/ 123162001 w 5"/>
                  <a:gd name="T1" fmla="*/ 8388609 h 3"/>
                  <a:gd name="T2" fmla="*/ 64809326 w 5"/>
                  <a:gd name="T3" fmla="*/ 0 h 3"/>
                  <a:gd name="T4" fmla="*/ 0 w 5"/>
                  <a:gd name="T5" fmla="*/ 8388609 h 3"/>
                  <a:gd name="T6" fmla="*/ 64809326 w 5"/>
                  <a:gd name="T7" fmla="*/ 12582912 h 3"/>
                  <a:gd name="T8" fmla="*/ 123162001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5" y="1"/>
                      <a:pt x="3" y="0"/>
                      <a:pt x="2" y="0"/>
                    </a:cubicBezTo>
                    <a:cubicBezTo>
                      <a:pt x="1" y="0"/>
                      <a:pt x="0" y="1"/>
                      <a:pt x="0" y="2"/>
                    </a:cubicBezTo>
                    <a:cubicBezTo>
                      <a:pt x="0" y="2"/>
                      <a:pt x="1" y="3"/>
                      <a:pt x="2" y="3"/>
                    </a:cubicBezTo>
                    <a:cubicBezTo>
                      <a:pt x="3" y="3"/>
                      <a:pt x="4" y="3"/>
                      <a:pt x="4" y="2"/>
                    </a:cubicBezTo>
                    <a:close/>
                  </a:path>
                </a:pathLst>
              </a:custGeom>
              <a:solidFill>
                <a:srgbClr val="DDDDDD"/>
              </a:solidFill>
              <a:ln w="3175" cap="rnd">
                <a:solidFill>
                  <a:schemeClr val="bg1"/>
                </a:solidFill>
                <a:round/>
                <a:headEnd/>
                <a:tailEnd/>
              </a:ln>
            </p:spPr>
            <p:txBody>
              <a:bodyPr/>
              <a:lstStyle/>
              <a:p>
                <a:endParaRPr lang="fr-FR"/>
              </a:p>
            </p:txBody>
          </p:sp>
          <p:sp>
            <p:nvSpPr>
              <p:cNvPr id="9299" name="Freeform 81"/>
              <p:cNvSpPr>
                <a:spLocks noChangeAspect="1"/>
              </p:cNvSpPr>
              <p:nvPr/>
            </p:nvSpPr>
            <p:spPr bwMode="auto">
              <a:xfrm>
                <a:off x="1804" y="2239"/>
                <a:ext cx="29" cy="24"/>
              </a:xfrm>
              <a:custGeom>
                <a:avLst/>
                <a:gdLst>
                  <a:gd name="T0" fmla="*/ 167114728 w 6"/>
                  <a:gd name="T1" fmla="*/ 32411076 h 5"/>
                  <a:gd name="T2" fmla="*/ 103650491 w 6"/>
                  <a:gd name="T3" fmla="*/ 32411076 h 5"/>
                  <a:gd name="T4" fmla="*/ 34575461 w 6"/>
                  <a:gd name="T5" fmla="*/ 123162001 h 5"/>
                  <a:gd name="T6" fmla="*/ 132552346 w 6"/>
                  <a:gd name="T7" fmla="*/ 123162001 h 5"/>
                  <a:gd name="T8" fmla="*/ 167114728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1"/>
                    </a:moveTo>
                    <a:cubicBezTo>
                      <a:pt x="5" y="0"/>
                      <a:pt x="3" y="0"/>
                      <a:pt x="3" y="1"/>
                    </a:cubicBezTo>
                    <a:cubicBezTo>
                      <a:pt x="2" y="2"/>
                      <a:pt x="0" y="3"/>
                      <a:pt x="1" y="4"/>
                    </a:cubicBezTo>
                    <a:cubicBezTo>
                      <a:pt x="1" y="5"/>
                      <a:pt x="3" y="4"/>
                      <a:pt x="4" y="4"/>
                    </a:cubicBezTo>
                    <a:cubicBezTo>
                      <a:pt x="5" y="3"/>
                      <a:pt x="6" y="2"/>
                      <a:pt x="5" y="1"/>
                    </a:cubicBezTo>
                    <a:close/>
                  </a:path>
                </a:pathLst>
              </a:custGeom>
              <a:solidFill>
                <a:srgbClr val="DDDDDD"/>
              </a:solidFill>
              <a:ln w="3175" cap="rnd">
                <a:solidFill>
                  <a:schemeClr val="bg1"/>
                </a:solidFill>
                <a:round/>
                <a:headEnd/>
                <a:tailEnd/>
              </a:ln>
            </p:spPr>
            <p:txBody>
              <a:bodyPr/>
              <a:lstStyle/>
              <a:p>
                <a:endParaRPr lang="fr-FR"/>
              </a:p>
            </p:txBody>
          </p:sp>
          <p:sp>
            <p:nvSpPr>
              <p:cNvPr id="9300" name="Freeform 82"/>
              <p:cNvSpPr>
                <a:spLocks noChangeAspect="1"/>
              </p:cNvSpPr>
              <p:nvPr/>
            </p:nvSpPr>
            <p:spPr bwMode="auto">
              <a:xfrm>
                <a:off x="1771" y="2121"/>
                <a:ext cx="17" cy="20"/>
              </a:xfrm>
              <a:custGeom>
                <a:avLst/>
                <a:gdLst>
                  <a:gd name="T0" fmla="*/ 373187961 w 3"/>
                  <a:gd name="T1" fmla="*/ 195312307 h 4"/>
                  <a:gd name="T2" fmla="*/ 578442088 w 3"/>
                  <a:gd name="T3" fmla="*/ 97656153 h 4"/>
                  <a:gd name="T4" fmla="*/ 205254308 w 3"/>
                  <a:gd name="T5" fmla="*/ 0 h 4"/>
                  <a:gd name="T6" fmla="*/ 0 w 3"/>
                  <a:gd name="T7" fmla="*/ 97656153 h 4"/>
                  <a:gd name="T8" fmla="*/ 373187961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3" y="1"/>
                      <a:pt x="2" y="0"/>
                      <a:pt x="1" y="0"/>
                    </a:cubicBezTo>
                    <a:cubicBezTo>
                      <a:pt x="0" y="0"/>
                      <a:pt x="0" y="1"/>
                      <a:pt x="0" y="2"/>
                    </a:cubicBezTo>
                    <a:cubicBezTo>
                      <a:pt x="1"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9301" name="Freeform 83"/>
              <p:cNvSpPr>
                <a:spLocks noChangeAspect="1"/>
              </p:cNvSpPr>
              <p:nvPr/>
            </p:nvSpPr>
            <p:spPr bwMode="auto">
              <a:xfrm>
                <a:off x="1755" y="2215"/>
                <a:ext cx="12" cy="20"/>
              </a:xfrm>
              <a:custGeom>
                <a:avLst/>
                <a:gdLst>
                  <a:gd name="T0" fmla="*/ 8388609 w 3"/>
                  <a:gd name="T1" fmla="*/ 195312307 h 4"/>
                  <a:gd name="T2" fmla="*/ 12582912 w 3"/>
                  <a:gd name="T3" fmla="*/ 97656153 h 4"/>
                  <a:gd name="T4" fmla="*/ 4194305 w 3"/>
                  <a:gd name="T5" fmla="*/ 0 h 4"/>
                  <a:gd name="T6" fmla="*/ 0 w 3"/>
                  <a:gd name="T7" fmla="*/ 97656153 h 4"/>
                  <a:gd name="T8" fmla="*/ 8388609 w 3"/>
                  <a:gd name="T9" fmla="*/ 195312307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3" y="4"/>
                      <a:pt x="3" y="3"/>
                      <a:pt x="3" y="2"/>
                    </a:cubicBezTo>
                    <a:cubicBezTo>
                      <a:pt x="2" y="1"/>
                      <a:pt x="1" y="0"/>
                      <a:pt x="1" y="0"/>
                    </a:cubicBezTo>
                    <a:cubicBezTo>
                      <a:pt x="0" y="0"/>
                      <a:pt x="0" y="2"/>
                      <a:pt x="0" y="2"/>
                    </a:cubicBezTo>
                    <a:cubicBezTo>
                      <a:pt x="0" y="3"/>
                      <a:pt x="1" y="4"/>
                      <a:pt x="2" y="4"/>
                    </a:cubicBezTo>
                    <a:close/>
                  </a:path>
                </a:pathLst>
              </a:custGeom>
              <a:solidFill>
                <a:srgbClr val="DDDDDD"/>
              </a:solidFill>
              <a:ln w="3175" cap="rnd">
                <a:solidFill>
                  <a:schemeClr val="bg1"/>
                </a:solidFill>
                <a:round/>
                <a:headEnd/>
                <a:tailEnd/>
              </a:ln>
            </p:spPr>
            <p:txBody>
              <a:bodyPr/>
              <a:lstStyle/>
              <a:p>
                <a:endParaRPr lang="fr-FR"/>
              </a:p>
            </p:txBody>
          </p:sp>
          <p:sp>
            <p:nvSpPr>
              <p:cNvPr id="9302" name="Freeform 84"/>
              <p:cNvSpPr>
                <a:spLocks noChangeAspect="1"/>
              </p:cNvSpPr>
              <p:nvPr/>
            </p:nvSpPr>
            <p:spPr bwMode="auto">
              <a:xfrm>
                <a:off x="1812" y="2329"/>
                <a:ext cx="25" cy="12"/>
              </a:xfrm>
              <a:custGeom>
                <a:avLst/>
                <a:gdLst>
                  <a:gd name="T0" fmla="*/ 244140467 w 5"/>
                  <a:gd name="T1" fmla="*/ 4194305 h 3"/>
                  <a:gd name="T2" fmla="*/ 146484224 w 5"/>
                  <a:gd name="T3" fmla="*/ 0 h 3"/>
                  <a:gd name="T4" fmla="*/ 0 w 5"/>
                  <a:gd name="T5" fmla="*/ 4194305 h 3"/>
                  <a:gd name="T6" fmla="*/ 97656243 w 5"/>
                  <a:gd name="T7" fmla="*/ 12582912 h 3"/>
                  <a:gd name="T8" fmla="*/ 244140467 w 5"/>
                  <a:gd name="T9" fmla="*/ 419430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5" y="0"/>
                      <a:pt x="4" y="0"/>
                      <a:pt x="3" y="0"/>
                    </a:cubicBezTo>
                    <a:cubicBezTo>
                      <a:pt x="2" y="0"/>
                      <a:pt x="1" y="0"/>
                      <a:pt x="0" y="1"/>
                    </a:cubicBezTo>
                    <a:cubicBezTo>
                      <a:pt x="0" y="3"/>
                      <a:pt x="2" y="3"/>
                      <a:pt x="2" y="3"/>
                    </a:cubicBezTo>
                    <a:cubicBezTo>
                      <a:pt x="3" y="3"/>
                      <a:pt x="4" y="3"/>
                      <a:pt x="5" y="1"/>
                    </a:cubicBezTo>
                    <a:close/>
                  </a:path>
                </a:pathLst>
              </a:custGeom>
              <a:solidFill>
                <a:srgbClr val="DDDDDD"/>
              </a:solidFill>
              <a:ln w="3175" cap="rnd">
                <a:solidFill>
                  <a:schemeClr val="bg1"/>
                </a:solidFill>
                <a:round/>
                <a:headEnd/>
                <a:tailEnd/>
              </a:ln>
            </p:spPr>
            <p:txBody>
              <a:bodyPr/>
              <a:lstStyle/>
              <a:p>
                <a:endParaRPr lang="fr-FR"/>
              </a:p>
            </p:txBody>
          </p:sp>
          <p:sp>
            <p:nvSpPr>
              <p:cNvPr id="9303" name="Freeform 85"/>
              <p:cNvSpPr>
                <a:spLocks noChangeAspect="1"/>
              </p:cNvSpPr>
              <p:nvPr/>
            </p:nvSpPr>
            <p:spPr bwMode="auto">
              <a:xfrm>
                <a:off x="2697" y="1986"/>
                <a:ext cx="16" cy="13"/>
              </a:xfrm>
              <a:custGeom>
                <a:avLst/>
                <a:gdLst>
                  <a:gd name="T0" fmla="*/ 296535543 w 3"/>
                  <a:gd name="T1" fmla="*/ 0 h 3"/>
                  <a:gd name="T2" fmla="*/ 94264247 w 3"/>
                  <a:gd name="T3" fmla="*/ 0 h 3"/>
                  <a:gd name="T4" fmla="*/ 0 w 3"/>
                  <a:gd name="T5" fmla="*/ 21001849 h 3"/>
                  <a:gd name="T6" fmla="*/ 206206825 w 3"/>
                  <a:gd name="T7" fmla="*/ 21001849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0"/>
                      <a:pt x="2" y="0"/>
                      <a:pt x="1" y="0"/>
                    </a:cubicBezTo>
                    <a:cubicBezTo>
                      <a:pt x="1" y="1"/>
                      <a:pt x="0" y="2"/>
                      <a:pt x="0" y="2"/>
                    </a:cubicBezTo>
                    <a:cubicBezTo>
                      <a:pt x="1" y="3"/>
                      <a:pt x="2" y="2"/>
                      <a:pt x="2" y="2"/>
                    </a:cubicBezTo>
                    <a:cubicBezTo>
                      <a:pt x="3" y="2"/>
                      <a:pt x="3" y="1"/>
                      <a:pt x="3" y="0"/>
                    </a:cubicBezTo>
                    <a:close/>
                  </a:path>
                </a:pathLst>
              </a:custGeom>
              <a:solidFill>
                <a:srgbClr val="DDDDDD"/>
              </a:solidFill>
              <a:ln w="3175" cap="rnd">
                <a:solidFill>
                  <a:schemeClr val="bg1"/>
                </a:solidFill>
                <a:round/>
                <a:headEnd/>
                <a:tailEnd/>
              </a:ln>
            </p:spPr>
            <p:txBody>
              <a:bodyPr/>
              <a:lstStyle/>
              <a:p>
                <a:endParaRPr lang="fr-FR"/>
              </a:p>
            </p:txBody>
          </p:sp>
          <p:sp>
            <p:nvSpPr>
              <p:cNvPr id="9304" name="Freeform 86"/>
              <p:cNvSpPr>
                <a:spLocks noChangeAspect="1"/>
              </p:cNvSpPr>
              <p:nvPr/>
            </p:nvSpPr>
            <p:spPr bwMode="auto">
              <a:xfrm>
                <a:off x="2640" y="2190"/>
                <a:ext cx="16" cy="16"/>
              </a:xfrm>
              <a:custGeom>
                <a:avLst/>
                <a:gdLst>
                  <a:gd name="T0" fmla="*/ 296535543 w 3"/>
                  <a:gd name="T1" fmla="*/ 296535543 h 3"/>
                  <a:gd name="T2" fmla="*/ 206206825 w 3"/>
                  <a:gd name="T3" fmla="*/ 94264247 h 3"/>
                  <a:gd name="T4" fmla="*/ 0 w 3"/>
                  <a:gd name="T5" fmla="*/ 94264247 h 3"/>
                  <a:gd name="T6" fmla="*/ 94264247 w 3"/>
                  <a:gd name="T7" fmla="*/ 206206825 h 3"/>
                  <a:gd name="T8" fmla="*/ 296535543 w 3"/>
                  <a:gd name="T9" fmla="*/ 296535543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3" y="2"/>
                      <a:pt x="3" y="1"/>
                      <a:pt x="2" y="1"/>
                    </a:cubicBezTo>
                    <a:cubicBezTo>
                      <a:pt x="2" y="1"/>
                      <a:pt x="1" y="0"/>
                      <a:pt x="0" y="1"/>
                    </a:cubicBezTo>
                    <a:cubicBezTo>
                      <a:pt x="0" y="1"/>
                      <a:pt x="1" y="2"/>
                      <a:pt x="1" y="2"/>
                    </a:cubicBezTo>
                    <a:cubicBezTo>
                      <a:pt x="2" y="3"/>
                      <a:pt x="3" y="3"/>
                      <a:pt x="3" y="3"/>
                    </a:cubicBezTo>
                    <a:close/>
                  </a:path>
                </a:pathLst>
              </a:custGeom>
              <a:solidFill>
                <a:srgbClr val="DDDDDD"/>
              </a:solidFill>
              <a:ln w="3175" cap="rnd">
                <a:solidFill>
                  <a:schemeClr val="bg1"/>
                </a:solidFill>
                <a:round/>
                <a:headEnd/>
                <a:tailEnd/>
              </a:ln>
            </p:spPr>
            <p:txBody>
              <a:bodyPr/>
              <a:lstStyle/>
              <a:p>
                <a:endParaRPr lang="fr-FR"/>
              </a:p>
            </p:txBody>
          </p:sp>
          <p:sp>
            <p:nvSpPr>
              <p:cNvPr id="9305" name="Freeform 87"/>
              <p:cNvSpPr>
                <a:spLocks noChangeAspect="1"/>
              </p:cNvSpPr>
              <p:nvPr/>
            </p:nvSpPr>
            <p:spPr bwMode="auto">
              <a:xfrm>
                <a:off x="2668" y="2198"/>
                <a:ext cx="16" cy="17"/>
              </a:xfrm>
              <a:custGeom>
                <a:avLst/>
                <a:gdLst>
                  <a:gd name="T0" fmla="*/ 296535543 w 3"/>
                  <a:gd name="T1" fmla="*/ 373187961 h 3"/>
                  <a:gd name="T2" fmla="*/ 206206825 w 3"/>
                  <a:gd name="T3" fmla="*/ 205254308 h 3"/>
                  <a:gd name="T4" fmla="*/ 0 w 3"/>
                  <a:gd name="T5" fmla="*/ 0 h 3"/>
                  <a:gd name="T6" fmla="*/ 94264247 w 3"/>
                  <a:gd name="T7" fmla="*/ 373187961 h 3"/>
                  <a:gd name="T8" fmla="*/ 296535543 w 3"/>
                  <a:gd name="T9" fmla="*/ 373187961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3" y="1"/>
                      <a:pt x="2" y="1"/>
                    </a:cubicBezTo>
                    <a:cubicBezTo>
                      <a:pt x="2" y="0"/>
                      <a:pt x="1" y="0"/>
                      <a:pt x="0" y="0"/>
                    </a:cubicBezTo>
                    <a:cubicBezTo>
                      <a:pt x="0" y="1"/>
                      <a:pt x="0" y="1"/>
                      <a:pt x="1" y="2"/>
                    </a:cubicBezTo>
                    <a:cubicBezTo>
                      <a:pt x="1" y="2"/>
                      <a:pt x="2" y="3"/>
                      <a:pt x="3" y="2"/>
                    </a:cubicBezTo>
                    <a:close/>
                  </a:path>
                </a:pathLst>
              </a:custGeom>
              <a:solidFill>
                <a:srgbClr val="DDDDDD"/>
              </a:solidFill>
              <a:ln w="3175" cap="rnd">
                <a:solidFill>
                  <a:schemeClr val="bg1"/>
                </a:solidFill>
                <a:round/>
                <a:headEnd/>
                <a:tailEnd/>
              </a:ln>
            </p:spPr>
            <p:txBody>
              <a:bodyPr/>
              <a:lstStyle/>
              <a:p>
                <a:endParaRPr lang="fr-FR"/>
              </a:p>
            </p:txBody>
          </p:sp>
          <p:sp>
            <p:nvSpPr>
              <p:cNvPr id="9306" name="Freeform 88"/>
              <p:cNvSpPr>
                <a:spLocks noChangeAspect="1"/>
              </p:cNvSpPr>
              <p:nvPr/>
            </p:nvSpPr>
            <p:spPr bwMode="auto">
              <a:xfrm>
                <a:off x="2558" y="2190"/>
                <a:ext cx="4" cy="20"/>
              </a:xfrm>
              <a:custGeom>
                <a:avLst/>
                <a:gdLst>
                  <a:gd name="T0" fmla="*/ 4194304 w 1"/>
                  <a:gd name="T1" fmla="*/ 195312307 h 4"/>
                  <a:gd name="T2" fmla="*/ 4194304 w 1"/>
                  <a:gd name="T3" fmla="*/ 97656153 h 4"/>
                  <a:gd name="T4" fmla="*/ 4194304 w 1"/>
                  <a:gd name="T5" fmla="*/ 0 h 4"/>
                  <a:gd name="T6" fmla="*/ 0 w 1"/>
                  <a:gd name="T7" fmla="*/ 97656153 h 4"/>
                  <a:gd name="T8" fmla="*/ 4194304 w 1"/>
                  <a:gd name="T9" fmla="*/ 195312307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1" y="4"/>
                    </a:moveTo>
                    <a:cubicBezTo>
                      <a:pt x="1" y="4"/>
                      <a:pt x="1" y="3"/>
                      <a:pt x="1" y="2"/>
                    </a:cubicBezTo>
                    <a:cubicBezTo>
                      <a:pt x="1" y="2"/>
                      <a:pt x="1" y="1"/>
                      <a:pt x="1" y="0"/>
                    </a:cubicBezTo>
                    <a:cubicBezTo>
                      <a:pt x="0" y="0"/>
                      <a:pt x="0" y="1"/>
                      <a:pt x="0" y="2"/>
                    </a:cubicBezTo>
                    <a:cubicBezTo>
                      <a:pt x="0" y="3"/>
                      <a:pt x="1" y="4"/>
                      <a:pt x="1" y="4"/>
                    </a:cubicBezTo>
                    <a:close/>
                  </a:path>
                </a:pathLst>
              </a:custGeom>
              <a:solidFill>
                <a:srgbClr val="DDDDDD"/>
              </a:solidFill>
              <a:ln w="3175" cap="rnd">
                <a:solidFill>
                  <a:schemeClr val="bg1"/>
                </a:solidFill>
                <a:round/>
                <a:headEnd/>
                <a:tailEnd/>
              </a:ln>
            </p:spPr>
            <p:txBody>
              <a:bodyPr/>
              <a:lstStyle/>
              <a:p>
                <a:endParaRPr lang="fr-FR"/>
              </a:p>
            </p:txBody>
          </p:sp>
          <p:sp>
            <p:nvSpPr>
              <p:cNvPr id="9307" name="Freeform 89"/>
              <p:cNvSpPr>
                <a:spLocks noChangeAspect="1"/>
              </p:cNvSpPr>
              <p:nvPr/>
            </p:nvSpPr>
            <p:spPr bwMode="auto">
              <a:xfrm>
                <a:off x="2558" y="2157"/>
                <a:ext cx="8" cy="9"/>
              </a:xfrm>
              <a:custGeom>
                <a:avLst/>
                <a:gdLst>
                  <a:gd name="T0" fmla="*/ 8388608 w 2"/>
                  <a:gd name="T1" fmla="*/ 30266239 h 2"/>
                  <a:gd name="T2" fmla="*/ 8388608 w 2"/>
                  <a:gd name="T3" fmla="*/ 0 h 2"/>
                  <a:gd name="T4" fmla="*/ 0 w 2"/>
                  <a:gd name="T5" fmla="*/ 0 h 2"/>
                  <a:gd name="T6" fmla="*/ 4194304 w 2"/>
                  <a:gd name="T7" fmla="*/ 16664469 h 2"/>
                  <a:gd name="T8" fmla="*/ 8388608 w 2"/>
                  <a:gd name="T9" fmla="*/ 30266239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1"/>
                      <a:pt x="2" y="1"/>
                      <a:pt x="2" y="0"/>
                    </a:cubicBezTo>
                    <a:cubicBezTo>
                      <a:pt x="1" y="0"/>
                      <a:pt x="0" y="0"/>
                      <a:pt x="0" y="0"/>
                    </a:cubicBezTo>
                    <a:cubicBezTo>
                      <a:pt x="0" y="1"/>
                      <a:pt x="0" y="1"/>
                      <a:pt x="1" y="1"/>
                    </a:cubicBezTo>
                    <a:cubicBezTo>
                      <a:pt x="1" y="2"/>
                      <a:pt x="2" y="2"/>
                      <a:pt x="2" y="2"/>
                    </a:cubicBezTo>
                    <a:close/>
                  </a:path>
                </a:pathLst>
              </a:custGeom>
              <a:solidFill>
                <a:srgbClr val="DDDDDD"/>
              </a:solidFill>
              <a:ln w="3175" cap="rnd">
                <a:solidFill>
                  <a:schemeClr val="bg1"/>
                </a:solidFill>
                <a:round/>
                <a:headEnd/>
                <a:tailEnd/>
              </a:ln>
            </p:spPr>
            <p:txBody>
              <a:bodyPr/>
              <a:lstStyle/>
              <a:p>
                <a:endParaRPr lang="fr-FR"/>
              </a:p>
            </p:txBody>
          </p:sp>
          <p:sp>
            <p:nvSpPr>
              <p:cNvPr id="9308" name="Freeform 90"/>
              <p:cNvSpPr>
                <a:spLocks noChangeAspect="1"/>
              </p:cNvSpPr>
              <p:nvPr/>
            </p:nvSpPr>
            <p:spPr bwMode="auto">
              <a:xfrm>
                <a:off x="2562" y="2215"/>
                <a:ext cx="8" cy="8"/>
              </a:xfrm>
              <a:custGeom>
                <a:avLst/>
                <a:gdLst>
                  <a:gd name="T0" fmla="*/ 8388608 w 2"/>
                  <a:gd name="T1" fmla="*/ 8388608 h 2"/>
                  <a:gd name="T2" fmla="*/ 8388608 w 2"/>
                  <a:gd name="T3" fmla="*/ 4194304 h 2"/>
                  <a:gd name="T4" fmla="*/ 4194304 w 2"/>
                  <a:gd name="T5" fmla="*/ 0 h 2"/>
                  <a:gd name="T6" fmla="*/ 4194304 w 2"/>
                  <a:gd name="T7" fmla="*/ 4194304 h 2"/>
                  <a:gd name="T8" fmla="*/ 8388608 w 2"/>
                  <a:gd name="T9" fmla="*/ 838860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2"/>
                    </a:moveTo>
                    <a:cubicBezTo>
                      <a:pt x="2" y="2"/>
                      <a:pt x="2" y="1"/>
                      <a:pt x="2" y="1"/>
                    </a:cubicBezTo>
                    <a:cubicBezTo>
                      <a:pt x="2" y="0"/>
                      <a:pt x="1" y="0"/>
                      <a:pt x="1" y="0"/>
                    </a:cubicBezTo>
                    <a:cubicBezTo>
                      <a:pt x="0" y="0"/>
                      <a:pt x="1" y="1"/>
                      <a:pt x="1" y="1"/>
                    </a:cubicBezTo>
                    <a:cubicBezTo>
                      <a:pt x="1" y="1"/>
                      <a:pt x="1" y="2"/>
                      <a:pt x="2" y="2"/>
                    </a:cubicBezTo>
                    <a:close/>
                  </a:path>
                </a:pathLst>
              </a:custGeom>
              <a:solidFill>
                <a:srgbClr val="DDDDDD"/>
              </a:solidFill>
              <a:ln w="3175" cap="rnd">
                <a:solidFill>
                  <a:schemeClr val="bg1"/>
                </a:solidFill>
                <a:round/>
                <a:headEnd/>
                <a:tailEnd/>
              </a:ln>
            </p:spPr>
            <p:txBody>
              <a:bodyPr/>
              <a:lstStyle/>
              <a:p>
                <a:endParaRPr lang="fr-FR"/>
              </a:p>
            </p:txBody>
          </p:sp>
          <p:sp>
            <p:nvSpPr>
              <p:cNvPr id="9309" name="Freeform 91"/>
              <p:cNvSpPr>
                <a:spLocks noChangeAspect="1"/>
              </p:cNvSpPr>
              <p:nvPr/>
            </p:nvSpPr>
            <p:spPr bwMode="auto">
              <a:xfrm>
                <a:off x="2566" y="2235"/>
                <a:ext cx="16" cy="4"/>
              </a:xfrm>
              <a:custGeom>
                <a:avLst/>
                <a:gdLst>
                  <a:gd name="T0" fmla="*/ 296535543 w 3"/>
                  <a:gd name="T1" fmla="*/ 4194304 h 1"/>
                  <a:gd name="T2" fmla="*/ 206206825 w 3"/>
                  <a:gd name="T3" fmla="*/ 0 h 1"/>
                  <a:gd name="T4" fmla="*/ 0 w 3"/>
                  <a:gd name="T5" fmla="*/ 4194304 h 1"/>
                  <a:gd name="T6" fmla="*/ 206206825 w 3"/>
                  <a:gd name="T7" fmla="*/ 4194304 h 1"/>
                  <a:gd name="T8" fmla="*/ 296535543 w 3"/>
                  <a:gd name="T9" fmla="*/ 4194304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3" y="1"/>
                    </a:moveTo>
                    <a:cubicBezTo>
                      <a:pt x="3" y="0"/>
                      <a:pt x="2" y="0"/>
                      <a:pt x="2" y="0"/>
                    </a:cubicBezTo>
                    <a:cubicBezTo>
                      <a:pt x="1" y="0"/>
                      <a:pt x="1" y="0"/>
                      <a:pt x="0" y="1"/>
                    </a:cubicBezTo>
                    <a:cubicBezTo>
                      <a:pt x="0" y="1"/>
                      <a:pt x="1" y="1"/>
                      <a:pt x="2" y="1"/>
                    </a:cubicBezTo>
                    <a:cubicBezTo>
                      <a:pt x="2" y="1"/>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9310" name="Freeform 92"/>
              <p:cNvSpPr>
                <a:spLocks noChangeAspect="1"/>
              </p:cNvSpPr>
              <p:nvPr/>
            </p:nvSpPr>
            <p:spPr bwMode="auto">
              <a:xfrm>
                <a:off x="2782" y="2194"/>
                <a:ext cx="12" cy="12"/>
              </a:xfrm>
              <a:custGeom>
                <a:avLst/>
                <a:gdLst>
                  <a:gd name="T0" fmla="*/ 12582912 w 3"/>
                  <a:gd name="T1" fmla="*/ 362796595 h 2"/>
                  <a:gd name="T2" fmla="*/ 8388609 w 3"/>
                  <a:gd name="T3" fmla="*/ 0 h 2"/>
                  <a:gd name="T4" fmla="*/ 0 w 3"/>
                  <a:gd name="T5" fmla="*/ 362796595 h 2"/>
                  <a:gd name="T6" fmla="*/ 8388609 w 3"/>
                  <a:gd name="T7" fmla="*/ 725593190 h 2"/>
                  <a:gd name="T8" fmla="*/ 12582912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0"/>
                      <a:pt x="2" y="0"/>
                    </a:cubicBezTo>
                    <a:cubicBezTo>
                      <a:pt x="1" y="0"/>
                      <a:pt x="1" y="1"/>
                      <a:pt x="0" y="1"/>
                    </a:cubicBezTo>
                    <a:cubicBezTo>
                      <a:pt x="0" y="2"/>
                      <a:pt x="1" y="2"/>
                      <a:pt x="2" y="2"/>
                    </a:cubicBezTo>
                    <a:cubicBezTo>
                      <a:pt x="2" y="2"/>
                      <a:pt x="3" y="1"/>
                      <a:pt x="3" y="1"/>
                    </a:cubicBezTo>
                    <a:close/>
                  </a:path>
                </a:pathLst>
              </a:custGeom>
              <a:solidFill>
                <a:srgbClr val="DDDDDD"/>
              </a:solidFill>
              <a:ln w="3175" cap="rnd">
                <a:solidFill>
                  <a:schemeClr val="bg1"/>
                </a:solidFill>
                <a:round/>
                <a:headEnd/>
                <a:tailEnd/>
              </a:ln>
            </p:spPr>
            <p:txBody>
              <a:bodyPr/>
              <a:lstStyle/>
              <a:p>
                <a:endParaRPr lang="fr-FR"/>
              </a:p>
            </p:txBody>
          </p:sp>
          <p:sp>
            <p:nvSpPr>
              <p:cNvPr id="9311" name="Oval 93"/>
              <p:cNvSpPr>
                <a:spLocks noChangeAspect="1" noChangeArrowheads="1"/>
              </p:cNvSpPr>
              <p:nvPr/>
            </p:nvSpPr>
            <p:spPr bwMode="auto">
              <a:xfrm>
                <a:off x="2684" y="2109"/>
                <a:ext cx="9" cy="16"/>
              </a:xfrm>
              <a:prstGeom prst="ellipse">
                <a:avLst/>
              </a:prstGeom>
              <a:solidFill>
                <a:srgbClr val="DDDDDD"/>
              </a:solidFill>
              <a:ln w="3175" cap="rnd">
                <a:solidFill>
                  <a:schemeClr val="bg1"/>
                </a:solidFill>
                <a:round/>
                <a:headEnd/>
                <a:tailEnd/>
              </a:ln>
            </p:spPr>
            <p:txBody>
              <a:bodyPr/>
              <a:lstStyle/>
              <a:p>
                <a:endParaRPr lang="es-ES"/>
              </a:p>
            </p:txBody>
          </p:sp>
          <p:sp>
            <p:nvSpPr>
              <p:cNvPr id="9312" name="Freeform 94"/>
              <p:cNvSpPr>
                <a:spLocks noChangeAspect="1"/>
              </p:cNvSpPr>
              <p:nvPr/>
            </p:nvSpPr>
            <p:spPr bwMode="auto">
              <a:xfrm>
                <a:off x="2933" y="2174"/>
                <a:ext cx="20" cy="20"/>
              </a:xfrm>
              <a:custGeom>
                <a:avLst/>
                <a:gdLst>
                  <a:gd name="T0" fmla="*/ 0 w 4"/>
                  <a:gd name="T1" fmla="*/ 48828077 h 4"/>
                  <a:gd name="T2" fmla="*/ 48828077 w 4"/>
                  <a:gd name="T3" fmla="*/ 146484210 h 4"/>
                  <a:gd name="T4" fmla="*/ 146484210 w 4"/>
                  <a:gd name="T5" fmla="*/ 195312307 h 4"/>
                  <a:gd name="T6" fmla="*/ 146484210 w 4"/>
                  <a:gd name="T7" fmla="*/ 97656153 h 4"/>
                  <a:gd name="T8" fmla="*/ 0 w 4"/>
                  <a:gd name="T9" fmla="*/ 4882807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1"/>
                      <a:pt x="0" y="2"/>
                      <a:pt x="1" y="3"/>
                    </a:cubicBezTo>
                    <a:cubicBezTo>
                      <a:pt x="1" y="4"/>
                      <a:pt x="2" y="4"/>
                      <a:pt x="3" y="4"/>
                    </a:cubicBezTo>
                    <a:cubicBezTo>
                      <a:pt x="4" y="4"/>
                      <a:pt x="3" y="3"/>
                      <a:pt x="3" y="2"/>
                    </a:cubicBezTo>
                    <a:cubicBezTo>
                      <a:pt x="2" y="1"/>
                      <a:pt x="1" y="0"/>
                      <a:pt x="0" y="1"/>
                    </a:cubicBezTo>
                    <a:close/>
                  </a:path>
                </a:pathLst>
              </a:custGeom>
              <a:solidFill>
                <a:srgbClr val="DDDDDD"/>
              </a:solidFill>
              <a:ln w="3175" cap="rnd">
                <a:solidFill>
                  <a:schemeClr val="bg1"/>
                </a:solidFill>
                <a:round/>
                <a:headEnd/>
                <a:tailEnd/>
              </a:ln>
            </p:spPr>
            <p:txBody>
              <a:bodyPr/>
              <a:lstStyle/>
              <a:p>
                <a:endParaRPr lang="fr-FR"/>
              </a:p>
            </p:txBody>
          </p:sp>
          <p:sp>
            <p:nvSpPr>
              <p:cNvPr id="9313" name="Freeform 95"/>
              <p:cNvSpPr>
                <a:spLocks noChangeAspect="1"/>
              </p:cNvSpPr>
              <p:nvPr/>
            </p:nvSpPr>
            <p:spPr bwMode="auto">
              <a:xfrm>
                <a:off x="2570" y="2023"/>
                <a:ext cx="17" cy="20"/>
              </a:xfrm>
              <a:custGeom>
                <a:avLst/>
                <a:gdLst>
                  <a:gd name="T0" fmla="*/ 373187961 w 3"/>
                  <a:gd name="T1" fmla="*/ 0 h 4"/>
                  <a:gd name="T2" fmla="*/ 205254308 w 3"/>
                  <a:gd name="T3" fmla="*/ 48828077 h 4"/>
                  <a:gd name="T4" fmla="*/ 0 w 3"/>
                  <a:gd name="T5" fmla="*/ 146484210 h 4"/>
                  <a:gd name="T6" fmla="*/ 373187961 w 3"/>
                  <a:gd name="T7" fmla="*/ 97656153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1" y="1"/>
                      <a:pt x="1" y="1"/>
                    </a:cubicBezTo>
                    <a:cubicBezTo>
                      <a:pt x="0" y="2"/>
                      <a:pt x="0" y="3"/>
                      <a:pt x="0" y="3"/>
                    </a:cubicBezTo>
                    <a:cubicBezTo>
                      <a:pt x="1" y="4"/>
                      <a:pt x="2" y="3"/>
                      <a:pt x="2" y="2"/>
                    </a:cubicBezTo>
                    <a:cubicBezTo>
                      <a:pt x="2" y="2"/>
                      <a:pt x="3" y="1"/>
                      <a:pt x="2" y="0"/>
                    </a:cubicBezTo>
                    <a:close/>
                  </a:path>
                </a:pathLst>
              </a:custGeom>
              <a:solidFill>
                <a:srgbClr val="DDDDDD"/>
              </a:solidFill>
              <a:ln w="3175" cap="rnd">
                <a:solidFill>
                  <a:schemeClr val="bg1"/>
                </a:solidFill>
                <a:round/>
                <a:headEnd/>
                <a:tailEnd/>
              </a:ln>
            </p:spPr>
            <p:txBody>
              <a:bodyPr/>
              <a:lstStyle/>
              <a:p>
                <a:endParaRPr lang="fr-FR"/>
              </a:p>
            </p:txBody>
          </p:sp>
          <p:sp>
            <p:nvSpPr>
              <p:cNvPr id="9314" name="Freeform 96"/>
              <p:cNvSpPr>
                <a:spLocks noChangeAspect="1"/>
              </p:cNvSpPr>
              <p:nvPr/>
            </p:nvSpPr>
            <p:spPr bwMode="auto">
              <a:xfrm>
                <a:off x="2644" y="2141"/>
                <a:ext cx="53" cy="53"/>
              </a:xfrm>
              <a:custGeom>
                <a:avLst/>
                <a:gdLst>
                  <a:gd name="T0" fmla="*/ 162332815 w 11"/>
                  <a:gd name="T1" fmla="*/ 0 h 11"/>
                  <a:gd name="T2" fmla="*/ 289595677 w 11"/>
                  <a:gd name="T3" fmla="*/ 67097842 h 11"/>
                  <a:gd name="T4" fmla="*/ 356981203 w 11"/>
                  <a:gd name="T5" fmla="*/ 229430560 h 11"/>
                  <a:gd name="T6" fmla="*/ 289595677 w 11"/>
                  <a:gd name="T7" fmla="*/ 356981203 h 11"/>
                  <a:gd name="T8" fmla="*/ 93796438 w 11"/>
                  <a:gd name="T9" fmla="*/ 263122514 h 11"/>
                  <a:gd name="T10" fmla="*/ 0 w 11"/>
                  <a:gd name="T11" fmla="*/ 162332815 h 11"/>
                  <a:gd name="T12" fmla="*/ 67097842 w 11"/>
                  <a:gd name="T13" fmla="*/ 33691712 h 11"/>
                  <a:gd name="T14" fmla="*/ 162332815 w 11"/>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1"/>
                  <a:gd name="T26" fmla="*/ 11 w 11"/>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1">
                    <a:moveTo>
                      <a:pt x="5" y="0"/>
                    </a:moveTo>
                    <a:cubicBezTo>
                      <a:pt x="7" y="0"/>
                      <a:pt x="8" y="1"/>
                      <a:pt x="9" y="2"/>
                    </a:cubicBezTo>
                    <a:cubicBezTo>
                      <a:pt x="10" y="3"/>
                      <a:pt x="11" y="5"/>
                      <a:pt x="11" y="7"/>
                    </a:cubicBezTo>
                    <a:cubicBezTo>
                      <a:pt x="11" y="9"/>
                      <a:pt x="10" y="10"/>
                      <a:pt x="9" y="11"/>
                    </a:cubicBezTo>
                    <a:cubicBezTo>
                      <a:pt x="7" y="11"/>
                      <a:pt x="5" y="9"/>
                      <a:pt x="3" y="8"/>
                    </a:cubicBezTo>
                    <a:cubicBezTo>
                      <a:pt x="2" y="7"/>
                      <a:pt x="1" y="6"/>
                      <a:pt x="0" y="5"/>
                    </a:cubicBezTo>
                    <a:cubicBezTo>
                      <a:pt x="0" y="3"/>
                      <a:pt x="1" y="2"/>
                      <a:pt x="2" y="1"/>
                    </a:cubicBezTo>
                    <a:cubicBezTo>
                      <a:pt x="3" y="0"/>
                      <a:pt x="4" y="0"/>
                      <a:pt x="5" y="0"/>
                    </a:cubicBezTo>
                    <a:close/>
                  </a:path>
                </a:pathLst>
              </a:custGeom>
              <a:solidFill>
                <a:srgbClr val="DDDDDD"/>
              </a:solidFill>
              <a:ln w="3175" cap="rnd">
                <a:solidFill>
                  <a:schemeClr val="bg1"/>
                </a:solidFill>
                <a:round/>
                <a:headEnd/>
                <a:tailEnd/>
              </a:ln>
            </p:spPr>
            <p:txBody>
              <a:bodyPr/>
              <a:lstStyle/>
              <a:p>
                <a:endParaRPr lang="fr-FR"/>
              </a:p>
            </p:txBody>
          </p:sp>
          <p:sp>
            <p:nvSpPr>
              <p:cNvPr id="9315" name="Freeform 97"/>
              <p:cNvSpPr>
                <a:spLocks noChangeAspect="1"/>
              </p:cNvSpPr>
              <p:nvPr/>
            </p:nvSpPr>
            <p:spPr bwMode="auto">
              <a:xfrm>
                <a:off x="2705" y="2092"/>
                <a:ext cx="98" cy="114"/>
              </a:xfrm>
              <a:custGeom>
                <a:avLst/>
                <a:gdLst>
                  <a:gd name="T0" fmla="*/ 470546742 w 20"/>
                  <a:gd name="T1" fmla="*/ 133682859 h 23"/>
                  <a:gd name="T2" fmla="*/ 662692054 w 20"/>
                  <a:gd name="T3" fmla="*/ 0 h 23"/>
                  <a:gd name="T4" fmla="*/ 781658678 w 20"/>
                  <a:gd name="T5" fmla="*/ 133682859 h 23"/>
                  <a:gd name="T6" fmla="*/ 701890785 w 20"/>
                  <a:gd name="T7" fmla="*/ 492829569 h 23"/>
                  <a:gd name="T8" fmla="*/ 622136847 w 20"/>
                  <a:gd name="T9" fmla="*/ 572274417 h 23"/>
                  <a:gd name="T10" fmla="*/ 701890785 w 20"/>
                  <a:gd name="T11" fmla="*/ 707797097 h 23"/>
                  <a:gd name="T12" fmla="*/ 582937490 w 20"/>
                  <a:gd name="T13" fmla="*/ 751092181 h 23"/>
                  <a:gd name="T14" fmla="*/ 582937490 w 20"/>
                  <a:gd name="T15" fmla="*/ 975162417 h 23"/>
                  <a:gd name="T16" fmla="*/ 390795470 w 20"/>
                  <a:gd name="T17" fmla="*/ 841480074 h 23"/>
                  <a:gd name="T18" fmla="*/ 271828612 w 20"/>
                  <a:gd name="T19" fmla="*/ 796284859 h 23"/>
                  <a:gd name="T20" fmla="*/ 118966898 w 20"/>
                  <a:gd name="T21" fmla="*/ 662601722 h 23"/>
                  <a:gd name="T22" fmla="*/ 118966898 w 20"/>
                  <a:gd name="T23" fmla="*/ 492829569 h 23"/>
                  <a:gd name="T24" fmla="*/ 40554766 w 20"/>
                  <a:gd name="T25" fmla="*/ 357322275 h 23"/>
                  <a:gd name="T26" fmla="*/ 231273875 w 20"/>
                  <a:gd name="T27" fmla="*/ 312190106 h 23"/>
                  <a:gd name="T28" fmla="*/ 271828612 w 20"/>
                  <a:gd name="T29" fmla="*/ 178874942 h 23"/>
                  <a:gd name="T30" fmla="*/ 390795470 w 20"/>
                  <a:gd name="T31" fmla="*/ 269205102 h 23"/>
                  <a:gd name="T32" fmla="*/ 390795470 w 20"/>
                  <a:gd name="T33" fmla="*/ 357322275 h 23"/>
                  <a:gd name="T34" fmla="*/ 550314635 w 20"/>
                  <a:gd name="T35" fmla="*/ 402517490 h 23"/>
                  <a:gd name="T36" fmla="*/ 550314635 w 20"/>
                  <a:gd name="T37" fmla="*/ 223995135 h 23"/>
                  <a:gd name="T38" fmla="*/ 470546742 w 20"/>
                  <a:gd name="T39" fmla="*/ 133682859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23"/>
                  <a:gd name="T62" fmla="*/ 20 w 20"/>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23">
                    <a:moveTo>
                      <a:pt x="12" y="3"/>
                    </a:moveTo>
                    <a:cubicBezTo>
                      <a:pt x="13" y="1"/>
                      <a:pt x="15" y="0"/>
                      <a:pt x="17" y="0"/>
                    </a:cubicBezTo>
                    <a:cubicBezTo>
                      <a:pt x="18" y="0"/>
                      <a:pt x="20" y="2"/>
                      <a:pt x="20" y="3"/>
                    </a:cubicBezTo>
                    <a:cubicBezTo>
                      <a:pt x="20" y="6"/>
                      <a:pt x="19" y="8"/>
                      <a:pt x="18" y="11"/>
                    </a:cubicBezTo>
                    <a:cubicBezTo>
                      <a:pt x="18" y="12"/>
                      <a:pt x="16" y="12"/>
                      <a:pt x="16" y="13"/>
                    </a:cubicBezTo>
                    <a:cubicBezTo>
                      <a:pt x="16" y="14"/>
                      <a:pt x="19" y="15"/>
                      <a:pt x="18" y="16"/>
                    </a:cubicBezTo>
                    <a:cubicBezTo>
                      <a:pt x="18" y="18"/>
                      <a:pt x="15" y="16"/>
                      <a:pt x="15" y="17"/>
                    </a:cubicBezTo>
                    <a:cubicBezTo>
                      <a:pt x="14" y="19"/>
                      <a:pt x="16" y="22"/>
                      <a:pt x="15" y="22"/>
                    </a:cubicBezTo>
                    <a:cubicBezTo>
                      <a:pt x="13" y="23"/>
                      <a:pt x="12" y="20"/>
                      <a:pt x="10" y="19"/>
                    </a:cubicBezTo>
                    <a:cubicBezTo>
                      <a:pt x="9" y="19"/>
                      <a:pt x="8" y="18"/>
                      <a:pt x="7" y="18"/>
                    </a:cubicBezTo>
                    <a:cubicBezTo>
                      <a:pt x="6" y="17"/>
                      <a:pt x="4" y="16"/>
                      <a:pt x="3" y="15"/>
                    </a:cubicBezTo>
                    <a:cubicBezTo>
                      <a:pt x="2" y="13"/>
                      <a:pt x="3" y="12"/>
                      <a:pt x="3" y="11"/>
                    </a:cubicBezTo>
                    <a:cubicBezTo>
                      <a:pt x="3" y="10"/>
                      <a:pt x="0" y="9"/>
                      <a:pt x="1" y="8"/>
                    </a:cubicBezTo>
                    <a:cubicBezTo>
                      <a:pt x="2" y="6"/>
                      <a:pt x="4" y="8"/>
                      <a:pt x="6" y="7"/>
                    </a:cubicBezTo>
                    <a:cubicBezTo>
                      <a:pt x="7" y="7"/>
                      <a:pt x="6" y="4"/>
                      <a:pt x="7" y="4"/>
                    </a:cubicBezTo>
                    <a:cubicBezTo>
                      <a:pt x="8" y="4"/>
                      <a:pt x="9" y="5"/>
                      <a:pt x="10" y="6"/>
                    </a:cubicBezTo>
                    <a:cubicBezTo>
                      <a:pt x="10" y="6"/>
                      <a:pt x="10" y="8"/>
                      <a:pt x="10" y="8"/>
                    </a:cubicBezTo>
                    <a:cubicBezTo>
                      <a:pt x="11" y="9"/>
                      <a:pt x="13" y="10"/>
                      <a:pt x="14" y="9"/>
                    </a:cubicBezTo>
                    <a:cubicBezTo>
                      <a:pt x="15" y="8"/>
                      <a:pt x="14" y="6"/>
                      <a:pt x="14" y="5"/>
                    </a:cubicBezTo>
                    <a:cubicBezTo>
                      <a:pt x="14" y="4"/>
                      <a:pt x="12" y="3"/>
                      <a:pt x="12" y="3"/>
                    </a:cubicBezTo>
                    <a:close/>
                  </a:path>
                </a:pathLst>
              </a:custGeom>
              <a:solidFill>
                <a:srgbClr val="DDDDDD"/>
              </a:solidFill>
              <a:ln w="3175" cap="rnd">
                <a:solidFill>
                  <a:schemeClr val="bg1"/>
                </a:solidFill>
                <a:round/>
                <a:headEnd/>
                <a:tailEnd/>
              </a:ln>
            </p:spPr>
            <p:txBody>
              <a:bodyPr/>
              <a:lstStyle/>
              <a:p>
                <a:endParaRPr lang="fr-FR"/>
              </a:p>
            </p:txBody>
          </p:sp>
          <p:sp>
            <p:nvSpPr>
              <p:cNvPr id="9316" name="Freeform 98"/>
              <p:cNvSpPr>
                <a:spLocks noChangeAspect="1"/>
              </p:cNvSpPr>
              <p:nvPr/>
            </p:nvSpPr>
            <p:spPr bwMode="auto">
              <a:xfrm>
                <a:off x="2754" y="2206"/>
                <a:ext cx="24" cy="29"/>
              </a:xfrm>
              <a:custGeom>
                <a:avLst/>
                <a:gdLst>
                  <a:gd name="T0" fmla="*/ 155573125 w 5"/>
                  <a:gd name="T1" fmla="*/ 34575461 h 6"/>
                  <a:gd name="T2" fmla="*/ 32411076 w 5"/>
                  <a:gd name="T3" fmla="*/ 0 h 6"/>
                  <a:gd name="T4" fmla="*/ 64809326 w 5"/>
                  <a:gd name="T5" fmla="*/ 103650491 h 6"/>
                  <a:gd name="T6" fmla="*/ 90763780 w 5"/>
                  <a:gd name="T7" fmla="*/ 201626728 h 6"/>
                  <a:gd name="T8" fmla="*/ 155573125 w 5"/>
                  <a:gd name="T9" fmla="*/ 34575461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5" y="1"/>
                    </a:moveTo>
                    <a:cubicBezTo>
                      <a:pt x="4" y="1"/>
                      <a:pt x="1" y="0"/>
                      <a:pt x="1" y="0"/>
                    </a:cubicBezTo>
                    <a:cubicBezTo>
                      <a:pt x="0" y="0"/>
                      <a:pt x="2" y="2"/>
                      <a:pt x="2" y="3"/>
                    </a:cubicBezTo>
                    <a:cubicBezTo>
                      <a:pt x="2" y="4"/>
                      <a:pt x="2" y="6"/>
                      <a:pt x="3" y="6"/>
                    </a:cubicBezTo>
                    <a:cubicBezTo>
                      <a:pt x="4" y="5"/>
                      <a:pt x="4" y="2"/>
                      <a:pt x="5" y="1"/>
                    </a:cubicBezTo>
                    <a:close/>
                  </a:path>
                </a:pathLst>
              </a:custGeom>
              <a:solidFill>
                <a:srgbClr val="DDDDDD"/>
              </a:solidFill>
              <a:ln w="3175" cap="rnd">
                <a:solidFill>
                  <a:schemeClr val="bg1"/>
                </a:solidFill>
                <a:round/>
                <a:headEnd/>
                <a:tailEnd/>
              </a:ln>
            </p:spPr>
            <p:txBody>
              <a:bodyPr/>
              <a:lstStyle/>
              <a:p>
                <a:endParaRPr lang="fr-FR"/>
              </a:p>
            </p:txBody>
          </p:sp>
          <p:sp>
            <p:nvSpPr>
              <p:cNvPr id="9317" name="Freeform 99"/>
              <p:cNvSpPr>
                <a:spLocks noChangeAspect="1"/>
              </p:cNvSpPr>
              <p:nvPr/>
            </p:nvSpPr>
            <p:spPr bwMode="auto">
              <a:xfrm>
                <a:off x="2713" y="2198"/>
                <a:ext cx="45" cy="33"/>
              </a:xfrm>
              <a:custGeom>
                <a:avLst/>
                <a:gdLst>
                  <a:gd name="T0" fmla="*/ 97656159 w 9"/>
                  <a:gd name="T1" fmla="*/ 0 h 6"/>
                  <a:gd name="T2" fmla="*/ 341796495 w 9"/>
                  <a:gd name="T3" fmla="*/ 432980806 h 6"/>
                  <a:gd name="T4" fmla="*/ 439452774 w 9"/>
                  <a:gd name="T5" fmla="*/ 838249366 h 6"/>
                  <a:gd name="T6" fmla="*/ 146484218 w 9"/>
                  <a:gd name="T7" fmla="*/ 709313391 h 6"/>
                  <a:gd name="T8" fmla="*/ 0 w 9"/>
                  <a:gd name="T9" fmla="*/ 432980806 h 6"/>
                  <a:gd name="T10" fmla="*/ 0 w 9"/>
                  <a:gd name="T11" fmla="*/ 152409044 h 6"/>
                  <a:gd name="T12" fmla="*/ 97656159 w 9"/>
                  <a:gd name="T13" fmla="*/ 0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2" y="0"/>
                    </a:moveTo>
                    <a:cubicBezTo>
                      <a:pt x="4" y="0"/>
                      <a:pt x="5" y="2"/>
                      <a:pt x="7" y="3"/>
                    </a:cubicBezTo>
                    <a:cubicBezTo>
                      <a:pt x="8" y="4"/>
                      <a:pt x="9" y="5"/>
                      <a:pt x="9" y="6"/>
                    </a:cubicBezTo>
                    <a:cubicBezTo>
                      <a:pt x="7" y="6"/>
                      <a:pt x="5" y="5"/>
                      <a:pt x="3" y="5"/>
                    </a:cubicBezTo>
                    <a:cubicBezTo>
                      <a:pt x="2" y="4"/>
                      <a:pt x="1" y="4"/>
                      <a:pt x="0" y="3"/>
                    </a:cubicBezTo>
                    <a:cubicBezTo>
                      <a:pt x="0" y="2"/>
                      <a:pt x="0" y="2"/>
                      <a:pt x="0" y="1"/>
                    </a:cubicBezTo>
                    <a:cubicBezTo>
                      <a:pt x="1"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18" name="Freeform 100"/>
              <p:cNvSpPr>
                <a:spLocks noChangeAspect="1"/>
              </p:cNvSpPr>
              <p:nvPr/>
            </p:nvSpPr>
            <p:spPr bwMode="auto">
              <a:xfrm>
                <a:off x="2693" y="2190"/>
                <a:ext cx="12" cy="33"/>
              </a:xfrm>
              <a:custGeom>
                <a:avLst/>
                <a:gdLst>
                  <a:gd name="T0" fmla="*/ 725593190 w 2"/>
                  <a:gd name="T1" fmla="*/ 0 h 7"/>
                  <a:gd name="T2" fmla="*/ 0 w 2"/>
                  <a:gd name="T3" fmla="*/ 179314559 h 7"/>
                  <a:gd name="T4" fmla="*/ 0 w 2"/>
                  <a:gd name="T5" fmla="*/ 75862887 h 7"/>
                  <a:gd name="T6" fmla="*/ 725593190 w 2"/>
                  <a:gd name="T7" fmla="*/ 0 h 7"/>
                  <a:gd name="T8" fmla="*/ 0 60000 65536"/>
                  <a:gd name="T9" fmla="*/ 0 60000 65536"/>
                  <a:gd name="T10" fmla="*/ 0 60000 65536"/>
                  <a:gd name="T11" fmla="*/ 0 60000 65536"/>
                  <a:gd name="T12" fmla="*/ 0 w 2"/>
                  <a:gd name="T13" fmla="*/ 0 h 7"/>
                  <a:gd name="T14" fmla="*/ 2 w 2"/>
                  <a:gd name="T15" fmla="*/ 7 h 7"/>
                </a:gdLst>
                <a:ahLst/>
                <a:cxnLst>
                  <a:cxn ang="T8">
                    <a:pos x="T0" y="T1"/>
                  </a:cxn>
                  <a:cxn ang="T9">
                    <a:pos x="T2" y="T3"/>
                  </a:cxn>
                  <a:cxn ang="T10">
                    <a:pos x="T4" y="T5"/>
                  </a:cxn>
                  <a:cxn ang="T11">
                    <a:pos x="T6" y="T7"/>
                  </a:cxn>
                </a:cxnLst>
                <a:rect l="T12" t="T13" r="T14" b="T15"/>
                <a:pathLst>
                  <a:path w="2" h="7">
                    <a:moveTo>
                      <a:pt x="2" y="0"/>
                    </a:moveTo>
                    <a:cubicBezTo>
                      <a:pt x="2" y="3"/>
                      <a:pt x="2" y="5"/>
                      <a:pt x="0" y="7"/>
                    </a:cubicBezTo>
                    <a:cubicBezTo>
                      <a:pt x="0" y="5"/>
                      <a:pt x="0" y="4"/>
                      <a:pt x="0" y="3"/>
                    </a:cubicBezTo>
                    <a:cubicBezTo>
                      <a:pt x="1" y="2"/>
                      <a:pt x="2" y="0"/>
                      <a:pt x="2" y="0"/>
                    </a:cubicBezTo>
                    <a:close/>
                  </a:path>
                </a:pathLst>
              </a:custGeom>
              <a:solidFill>
                <a:srgbClr val="DDDDDD"/>
              </a:solidFill>
              <a:ln w="3175" cap="rnd">
                <a:solidFill>
                  <a:schemeClr val="bg1"/>
                </a:solidFill>
                <a:round/>
                <a:headEnd/>
                <a:tailEnd/>
              </a:ln>
            </p:spPr>
            <p:txBody>
              <a:bodyPr/>
              <a:lstStyle/>
              <a:p>
                <a:endParaRPr lang="fr-FR"/>
              </a:p>
            </p:txBody>
          </p:sp>
          <p:sp>
            <p:nvSpPr>
              <p:cNvPr id="9319" name="Freeform 101"/>
              <p:cNvSpPr>
                <a:spLocks noChangeAspect="1"/>
              </p:cNvSpPr>
              <p:nvPr/>
            </p:nvSpPr>
            <p:spPr bwMode="auto">
              <a:xfrm>
                <a:off x="2835" y="2223"/>
                <a:ext cx="33" cy="40"/>
              </a:xfrm>
              <a:custGeom>
                <a:avLst/>
                <a:gdLst>
                  <a:gd name="T0" fmla="*/ 75862887 w 7"/>
                  <a:gd name="T1" fmla="*/ 48828077 h 8"/>
                  <a:gd name="T2" fmla="*/ 151728716 w 7"/>
                  <a:gd name="T3" fmla="*/ 146484210 h 8"/>
                  <a:gd name="T4" fmla="*/ 130047835 w 7"/>
                  <a:gd name="T5" fmla="*/ 341796477 h 8"/>
                  <a:gd name="T6" fmla="*/ 27585909 w 7"/>
                  <a:gd name="T7" fmla="*/ 244140284 h 8"/>
                  <a:gd name="T8" fmla="*/ 27585909 w 7"/>
                  <a:gd name="T9" fmla="*/ 97656153 h 8"/>
                  <a:gd name="T10" fmla="*/ 75862887 w 7"/>
                  <a:gd name="T11" fmla="*/ 48828077 h 8"/>
                  <a:gd name="T12" fmla="*/ 0 60000 65536"/>
                  <a:gd name="T13" fmla="*/ 0 60000 65536"/>
                  <a:gd name="T14" fmla="*/ 0 60000 65536"/>
                  <a:gd name="T15" fmla="*/ 0 60000 65536"/>
                  <a:gd name="T16" fmla="*/ 0 60000 65536"/>
                  <a:gd name="T17" fmla="*/ 0 60000 65536"/>
                  <a:gd name="T18" fmla="*/ 0 w 7"/>
                  <a:gd name="T19" fmla="*/ 0 h 8"/>
                  <a:gd name="T20" fmla="*/ 7 w 7"/>
                  <a:gd name="T21" fmla="*/ 8 h 8"/>
                </a:gdLst>
                <a:ahLst/>
                <a:cxnLst>
                  <a:cxn ang="T12">
                    <a:pos x="T0" y="T1"/>
                  </a:cxn>
                  <a:cxn ang="T13">
                    <a:pos x="T2" y="T3"/>
                  </a:cxn>
                  <a:cxn ang="T14">
                    <a:pos x="T4" y="T5"/>
                  </a:cxn>
                  <a:cxn ang="T15">
                    <a:pos x="T6" y="T7"/>
                  </a:cxn>
                  <a:cxn ang="T16">
                    <a:pos x="T8" y="T9"/>
                  </a:cxn>
                  <a:cxn ang="T17">
                    <a:pos x="T10" y="T11"/>
                  </a:cxn>
                </a:cxnLst>
                <a:rect l="T18" t="T19" r="T20" b="T21"/>
                <a:pathLst>
                  <a:path w="7" h="8">
                    <a:moveTo>
                      <a:pt x="3" y="1"/>
                    </a:moveTo>
                    <a:cubicBezTo>
                      <a:pt x="4" y="1"/>
                      <a:pt x="6" y="1"/>
                      <a:pt x="6" y="3"/>
                    </a:cubicBezTo>
                    <a:cubicBezTo>
                      <a:pt x="7" y="4"/>
                      <a:pt x="7" y="7"/>
                      <a:pt x="5" y="7"/>
                    </a:cubicBezTo>
                    <a:cubicBezTo>
                      <a:pt x="4" y="8"/>
                      <a:pt x="2" y="6"/>
                      <a:pt x="1" y="5"/>
                    </a:cubicBezTo>
                    <a:cubicBezTo>
                      <a:pt x="0" y="4"/>
                      <a:pt x="0" y="3"/>
                      <a:pt x="1" y="2"/>
                    </a:cubicBezTo>
                    <a:cubicBezTo>
                      <a:pt x="1" y="1"/>
                      <a:pt x="2" y="0"/>
                      <a:pt x="3" y="1"/>
                    </a:cubicBezTo>
                    <a:close/>
                  </a:path>
                </a:pathLst>
              </a:custGeom>
              <a:solidFill>
                <a:srgbClr val="DDDDDD"/>
              </a:solidFill>
              <a:ln w="3175" cap="rnd">
                <a:solidFill>
                  <a:schemeClr val="bg1"/>
                </a:solidFill>
                <a:round/>
                <a:headEnd/>
                <a:tailEnd/>
              </a:ln>
            </p:spPr>
            <p:txBody>
              <a:bodyPr/>
              <a:lstStyle/>
              <a:p>
                <a:endParaRPr lang="fr-FR"/>
              </a:p>
            </p:txBody>
          </p:sp>
          <p:sp>
            <p:nvSpPr>
              <p:cNvPr id="9320" name="Freeform 102"/>
              <p:cNvSpPr>
                <a:spLocks noChangeAspect="1"/>
              </p:cNvSpPr>
              <p:nvPr/>
            </p:nvSpPr>
            <p:spPr bwMode="auto">
              <a:xfrm>
                <a:off x="1739" y="1856"/>
                <a:ext cx="440" cy="774"/>
              </a:xfrm>
              <a:custGeom>
                <a:avLst/>
                <a:gdLst>
                  <a:gd name="T0" fmla="*/ 2147483647 w 90"/>
                  <a:gd name="T1" fmla="*/ 2147483647 h 158"/>
                  <a:gd name="T2" fmla="*/ 2147483647 w 90"/>
                  <a:gd name="T3" fmla="*/ 2147483647 h 158"/>
                  <a:gd name="T4" fmla="*/ 1755075160 w 90"/>
                  <a:gd name="T5" fmla="*/ 2147483647 h 158"/>
                  <a:gd name="T6" fmla="*/ 1107299948 w 90"/>
                  <a:gd name="T7" fmla="*/ 2147483647 h 158"/>
                  <a:gd name="T8" fmla="*/ 421348707 w 90"/>
                  <a:gd name="T9" fmla="*/ 2147483647 h 158"/>
                  <a:gd name="T10" fmla="*/ 0 w 90"/>
                  <a:gd name="T11" fmla="*/ 2147483647 h 158"/>
                  <a:gd name="T12" fmla="*/ 607985301 w 90"/>
                  <a:gd name="T13" fmla="*/ 2147483647 h 158"/>
                  <a:gd name="T14" fmla="*/ 1255760669 w 90"/>
                  <a:gd name="T15" fmla="*/ 2147483647 h 158"/>
                  <a:gd name="T16" fmla="*/ 1147086886 w 90"/>
                  <a:gd name="T17" fmla="*/ 2147483647 h 158"/>
                  <a:gd name="T18" fmla="*/ 685950772 w 90"/>
                  <a:gd name="T19" fmla="*/ 2147483647 h 158"/>
                  <a:gd name="T20" fmla="*/ 607985301 w 90"/>
                  <a:gd name="T21" fmla="*/ 2147483647 h 158"/>
                  <a:gd name="T22" fmla="*/ 569468692 w 90"/>
                  <a:gd name="T23" fmla="*/ 2147483647 h 158"/>
                  <a:gd name="T24" fmla="*/ 1147086886 w 90"/>
                  <a:gd name="T25" fmla="*/ 2147483647 h 158"/>
                  <a:gd name="T26" fmla="*/ 1371969128 w 90"/>
                  <a:gd name="T27" fmla="*/ 2147483647 h 158"/>
                  <a:gd name="T28" fmla="*/ 1255760669 w 90"/>
                  <a:gd name="T29" fmla="*/ 2147483647 h 158"/>
                  <a:gd name="T30" fmla="*/ 1217310393 w 90"/>
                  <a:gd name="T31" fmla="*/ 2147483647 h 158"/>
                  <a:gd name="T32" fmla="*/ 607985301 w 90"/>
                  <a:gd name="T33" fmla="*/ 2147483647 h 158"/>
                  <a:gd name="T34" fmla="*/ 529681129 w 90"/>
                  <a:gd name="T35" fmla="*/ 2147483647 h 158"/>
                  <a:gd name="T36" fmla="*/ 459527396 w 90"/>
                  <a:gd name="T37" fmla="*/ 1990166973 h 158"/>
                  <a:gd name="T38" fmla="*/ 226493228 w 90"/>
                  <a:gd name="T39" fmla="*/ 2029304160 h 158"/>
                  <a:gd name="T40" fmla="*/ 265009681 w 90"/>
                  <a:gd name="T41" fmla="*/ 1600143233 h 158"/>
                  <a:gd name="T42" fmla="*/ 0 w 90"/>
                  <a:gd name="T43" fmla="*/ 1440993532 h 158"/>
                  <a:gd name="T44" fmla="*/ 186636360 w 90"/>
                  <a:gd name="T45" fmla="*/ 1210465304 h 158"/>
                  <a:gd name="T46" fmla="*/ 156339065 w 90"/>
                  <a:gd name="T47" fmla="*/ 1010493566 h 158"/>
                  <a:gd name="T48" fmla="*/ 116482275 w 90"/>
                  <a:gd name="T49" fmla="*/ 700085434 h 158"/>
                  <a:gd name="T50" fmla="*/ 265009681 w 90"/>
                  <a:gd name="T51" fmla="*/ 430500750 h 158"/>
                  <a:gd name="T52" fmla="*/ 459527396 w 90"/>
                  <a:gd name="T53" fmla="*/ 271269142 h 158"/>
                  <a:gd name="T54" fmla="*/ 725807797 w 90"/>
                  <a:gd name="T55" fmla="*/ 118740372 h 158"/>
                  <a:gd name="T56" fmla="*/ 1295602675 w 90"/>
                  <a:gd name="T57" fmla="*/ 159164084 h 158"/>
                  <a:gd name="T58" fmla="*/ 804110718 w 90"/>
                  <a:gd name="T59" fmla="*/ 620538016 h 158"/>
                  <a:gd name="T60" fmla="*/ 764323780 w 90"/>
                  <a:gd name="T61" fmla="*/ 900072848 h 158"/>
                  <a:gd name="T62" fmla="*/ 1528647560 w 90"/>
                  <a:gd name="T63" fmla="*/ 700085434 h 158"/>
                  <a:gd name="T64" fmla="*/ 1833107119 w 90"/>
                  <a:gd name="T65" fmla="*/ 1010493566 h 158"/>
                  <a:gd name="T66" fmla="*/ 1371969128 w 90"/>
                  <a:gd name="T67" fmla="*/ 1600143233 h 158"/>
                  <a:gd name="T68" fmla="*/ 1185264949 w 90"/>
                  <a:gd name="T69" fmla="*/ 1949412028 h 158"/>
                  <a:gd name="T70" fmla="*/ 1755075160 w 90"/>
                  <a:gd name="T71" fmla="*/ 2029304160 h 158"/>
                  <a:gd name="T72" fmla="*/ 2137890831 w 90"/>
                  <a:gd name="T73" fmla="*/ 2147483647 h 158"/>
                  <a:gd name="T74" fmla="*/ 2147483647 w 90"/>
                  <a:gd name="T75" fmla="*/ 2147483647 h 158"/>
                  <a:gd name="T76" fmla="*/ 2147483647 w 90"/>
                  <a:gd name="T77" fmla="*/ 2147483647 h 158"/>
                  <a:gd name="T78" fmla="*/ 2147483647 w 90"/>
                  <a:gd name="T79" fmla="*/ 2147483647 h 158"/>
                  <a:gd name="T80" fmla="*/ 2147483647 w 90"/>
                  <a:gd name="T81" fmla="*/ 2147483647 h 158"/>
                  <a:gd name="T82" fmla="*/ 2147483647 w 90"/>
                  <a:gd name="T83" fmla="*/ 2147483647 h 158"/>
                  <a:gd name="T84" fmla="*/ 2147483647 w 90"/>
                  <a:gd name="T85" fmla="*/ 2147483647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158"/>
                  <a:gd name="T131" fmla="*/ 90 w 90"/>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158">
                    <a:moveTo>
                      <a:pt x="76" y="131"/>
                    </a:moveTo>
                    <a:cubicBezTo>
                      <a:pt x="77" y="132"/>
                      <a:pt x="79" y="133"/>
                      <a:pt x="80" y="133"/>
                    </a:cubicBezTo>
                    <a:cubicBezTo>
                      <a:pt x="83" y="133"/>
                      <a:pt x="87" y="131"/>
                      <a:pt x="88" y="133"/>
                    </a:cubicBezTo>
                    <a:cubicBezTo>
                      <a:pt x="88" y="135"/>
                      <a:pt x="84" y="137"/>
                      <a:pt x="82" y="138"/>
                    </a:cubicBezTo>
                    <a:cubicBezTo>
                      <a:pt x="79" y="140"/>
                      <a:pt x="76" y="142"/>
                      <a:pt x="73" y="142"/>
                    </a:cubicBezTo>
                    <a:cubicBezTo>
                      <a:pt x="70" y="143"/>
                      <a:pt x="68" y="141"/>
                      <a:pt x="66" y="141"/>
                    </a:cubicBezTo>
                    <a:cubicBezTo>
                      <a:pt x="64" y="141"/>
                      <a:pt x="62" y="142"/>
                      <a:pt x="60" y="142"/>
                    </a:cubicBezTo>
                    <a:cubicBezTo>
                      <a:pt x="58" y="142"/>
                      <a:pt x="56" y="141"/>
                      <a:pt x="54" y="141"/>
                    </a:cubicBezTo>
                    <a:cubicBezTo>
                      <a:pt x="51" y="141"/>
                      <a:pt x="49" y="142"/>
                      <a:pt x="46" y="143"/>
                    </a:cubicBezTo>
                    <a:cubicBezTo>
                      <a:pt x="44" y="143"/>
                      <a:pt x="43" y="146"/>
                      <a:pt x="41" y="146"/>
                    </a:cubicBezTo>
                    <a:cubicBezTo>
                      <a:pt x="38" y="146"/>
                      <a:pt x="37" y="143"/>
                      <a:pt x="35" y="143"/>
                    </a:cubicBezTo>
                    <a:cubicBezTo>
                      <a:pt x="33" y="143"/>
                      <a:pt x="30" y="144"/>
                      <a:pt x="29" y="145"/>
                    </a:cubicBezTo>
                    <a:cubicBezTo>
                      <a:pt x="27" y="147"/>
                      <a:pt x="28" y="151"/>
                      <a:pt x="26" y="152"/>
                    </a:cubicBezTo>
                    <a:cubicBezTo>
                      <a:pt x="23" y="153"/>
                      <a:pt x="21" y="151"/>
                      <a:pt x="18" y="151"/>
                    </a:cubicBezTo>
                    <a:cubicBezTo>
                      <a:pt x="16" y="151"/>
                      <a:pt x="13" y="152"/>
                      <a:pt x="11" y="153"/>
                    </a:cubicBezTo>
                    <a:cubicBezTo>
                      <a:pt x="10" y="154"/>
                      <a:pt x="9" y="157"/>
                      <a:pt x="8" y="157"/>
                    </a:cubicBezTo>
                    <a:cubicBezTo>
                      <a:pt x="6" y="158"/>
                      <a:pt x="5" y="156"/>
                      <a:pt x="3" y="156"/>
                    </a:cubicBezTo>
                    <a:cubicBezTo>
                      <a:pt x="2" y="156"/>
                      <a:pt x="0" y="157"/>
                      <a:pt x="0" y="156"/>
                    </a:cubicBezTo>
                    <a:cubicBezTo>
                      <a:pt x="2" y="154"/>
                      <a:pt x="5" y="153"/>
                      <a:pt x="8" y="151"/>
                    </a:cubicBezTo>
                    <a:cubicBezTo>
                      <a:pt x="10" y="149"/>
                      <a:pt x="12" y="146"/>
                      <a:pt x="14" y="144"/>
                    </a:cubicBezTo>
                    <a:cubicBezTo>
                      <a:pt x="15" y="142"/>
                      <a:pt x="15" y="140"/>
                      <a:pt x="16" y="138"/>
                    </a:cubicBezTo>
                    <a:cubicBezTo>
                      <a:pt x="17" y="137"/>
                      <a:pt x="18" y="138"/>
                      <a:pt x="19" y="135"/>
                    </a:cubicBezTo>
                    <a:cubicBezTo>
                      <a:pt x="23" y="134"/>
                      <a:pt x="26" y="135"/>
                      <a:pt x="30" y="135"/>
                    </a:cubicBezTo>
                    <a:cubicBezTo>
                      <a:pt x="31" y="135"/>
                      <a:pt x="32" y="135"/>
                      <a:pt x="33" y="134"/>
                    </a:cubicBezTo>
                    <a:cubicBezTo>
                      <a:pt x="36" y="132"/>
                      <a:pt x="39" y="130"/>
                      <a:pt x="41" y="127"/>
                    </a:cubicBezTo>
                    <a:cubicBezTo>
                      <a:pt x="41" y="126"/>
                      <a:pt x="40" y="127"/>
                      <a:pt x="39" y="127"/>
                    </a:cubicBezTo>
                    <a:cubicBezTo>
                      <a:pt x="36" y="128"/>
                      <a:pt x="33" y="132"/>
                      <a:pt x="30" y="132"/>
                    </a:cubicBezTo>
                    <a:cubicBezTo>
                      <a:pt x="27" y="132"/>
                      <a:pt x="26" y="128"/>
                      <a:pt x="23" y="127"/>
                    </a:cubicBezTo>
                    <a:cubicBezTo>
                      <a:pt x="22" y="127"/>
                      <a:pt x="21" y="130"/>
                      <a:pt x="20" y="129"/>
                    </a:cubicBezTo>
                    <a:cubicBezTo>
                      <a:pt x="18" y="129"/>
                      <a:pt x="19" y="126"/>
                      <a:pt x="18" y="126"/>
                    </a:cubicBezTo>
                    <a:cubicBezTo>
                      <a:pt x="15" y="125"/>
                      <a:pt x="13" y="129"/>
                      <a:pt x="10" y="128"/>
                    </a:cubicBezTo>
                    <a:cubicBezTo>
                      <a:pt x="9" y="123"/>
                      <a:pt x="5" y="124"/>
                      <a:pt x="7" y="122"/>
                    </a:cubicBezTo>
                    <a:cubicBezTo>
                      <a:pt x="8" y="119"/>
                      <a:pt x="13" y="120"/>
                      <a:pt x="16" y="118"/>
                    </a:cubicBezTo>
                    <a:cubicBezTo>
                      <a:pt x="18" y="117"/>
                      <a:pt x="21" y="114"/>
                      <a:pt x="22" y="112"/>
                    </a:cubicBezTo>
                    <a:cubicBezTo>
                      <a:pt x="23" y="110"/>
                      <a:pt x="23" y="106"/>
                      <a:pt x="21" y="105"/>
                    </a:cubicBezTo>
                    <a:cubicBezTo>
                      <a:pt x="20" y="104"/>
                      <a:pt x="15" y="108"/>
                      <a:pt x="15" y="106"/>
                    </a:cubicBezTo>
                    <a:cubicBezTo>
                      <a:pt x="15" y="103"/>
                      <a:pt x="19" y="102"/>
                      <a:pt x="21" y="100"/>
                    </a:cubicBezTo>
                    <a:cubicBezTo>
                      <a:pt x="22" y="99"/>
                      <a:pt x="24" y="98"/>
                      <a:pt x="26" y="97"/>
                    </a:cubicBezTo>
                    <a:cubicBezTo>
                      <a:pt x="27" y="97"/>
                      <a:pt x="29" y="97"/>
                      <a:pt x="30" y="97"/>
                    </a:cubicBezTo>
                    <a:cubicBezTo>
                      <a:pt x="32" y="98"/>
                      <a:pt x="34" y="99"/>
                      <a:pt x="34" y="98"/>
                    </a:cubicBezTo>
                    <a:cubicBezTo>
                      <a:pt x="35" y="96"/>
                      <a:pt x="33" y="94"/>
                      <a:pt x="33" y="93"/>
                    </a:cubicBezTo>
                    <a:cubicBezTo>
                      <a:pt x="34" y="91"/>
                      <a:pt x="36" y="91"/>
                      <a:pt x="36" y="89"/>
                    </a:cubicBezTo>
                    <a:cubicBezTo>
                      <a:pt x="36" y="88"/>
                      <a:pt x="33" y="88"/>
                      <a:pt x="34" y="87"/>
                    </a:cubicBezTo>
                    <a:cubicBezTo>
                      <a:pt x="34" y="85"/>
                      <a:pt x="38" y="84"/>
                      <a:pt x="37" y="83"/>
                    </a:cubicBezTo>
                    <a:cubicBezTo>
                      <a:pt x="37" y="81"/>
                      <a:pt x="34" y="83"/>
                      <a:pt x="33" y="83"/>
                    </a:cubicBezTo>
                    <a:cubicBezTo>
                      <a:pt x="31" y="81"/>
                      <a:pt x="29" y="78"/>
                      <a:pt x="28" y="75"/>
                    </a:cubicBezTo>
                    <a:cubicBezTo>
                      <a:pt x="27" y="74"/>
                      <a:pt x="28" y="72"/>
                      <a:pt x="29" y="71"/>
                    </a:cubicBezTo>
                    <a:cubicBezTo>
                      <a:pt x="30" y="70"/>
                      <a:pt x="32" y="69"/>
                      <a:pt x="32" y="68"/>
                    </a:cubicBezTo>
                    <a:cubicBezTo>
                      <a:pt x="31" y="67"/>
                      <a:pt x="29" y="68"/>
                      <a:pt x="28" y="68"/>
                    </a:cubicBezTo>
                    <a:cubicBezTo>
                      <a:pt x="26" y="69"/>
                      <a:pt x="25" y="71"/>
                      <a:pt x="22" y="71"/>
                    </a:cubicBezTo>
                    <a:cubicBezTo>
                      <a:pt x="20" y="72"/>
                      <a:pt x="18" y="71"/>
                      <a:pt x="16" y="70"/>
                    </a:cubicBezTo>
                    <a:cubicBezTo>
                      <a:pt x="15" y="70"/>
                      <a:pt x="13" y="70"/>
                      <a:pt x="12" y="69"/>
                    </a:cubicBezTo>
                    <a:cubicBezTo>
                      <a:pt x="11" y="67"/>
                      <a:pt x="12" y="66"/>
                      <a:pt x="12" y="64"/>
                    </a:cubicBezTo>
                    <a:cubicBezTo>
                      <a:pt x="12" y="63"/>
                      <a:pt x="13" y="62"/>
                      <a:pt x="14" y="60"/>
                    </a:cubicBezTo>
                    <a:cubicBezTo>
                      <a:pt x="14" y="59"/>
                      <a:pt x="15" y="57"/>
                      <a:pt x="15" y="56"/>
                    </a:cubicBezTo>
                    <a:cubicBezTo>
                      <a:pt x="14" y="55"/>
                      <a:pt x="12" y="56"/>
                      <a:pt x="12" y="55"/>
                    </a:cubicBezTo>
                    <a:cubicBezTo>
                      <a:pt x="11" y="54"/>
                      <a:pt x="13" y="52"/>
                      <a:pt x="12" y="51"/>
                    </a:cubicBezTo>
                    <a:cubicBezTo>
                      <a:pt x="12" y="50"/>
                      <a:pt x="10" y="51"/>
                      <a:pt x="9" y="51"/>
                    </a:cubicBezTo>
                    <a:cubicBezTo>
                      <a:pt x="8" y="50"/>
                      <a:pt x="8" y="48"/>
                      <a:pt x="7" y="48"/>
                    </a:cubicBezTo>
                    <a:cubicBezTo>
                      <a:pt x="6" y="49"/>
                      <a:pt x="7" y="51"/>
                      <a:pt x="6" y="52"/>
                    </a:cubicBezTo>
                    <a:cubicBezTo>
                      <a:pt x="5" y="53"/>
                      <a:pt x="4" y="51"/>
                      <a:pt x="4" y="50"/>
                    </a:cubicBezTo>
                    <a:cubicBezTo>
                      <a:pt x="4" y="48"/>
                      <a:pt x="4" y="45"/>
                      <a:pt x="5" y="43"/>
                    </a:cubicBezTo>
                    <a:cubicBezTo>
                      <a:pt x="5" y="42"/>
                      <a:pt x="6" y="42"/>
                      <a:pt x="7" y="41"/>
                    </a:cubicBezTo>
                    <a:cubicBezTo>
                      <a:pt x="7" y="40"/>
                      <a:pt x="9" y="37"/>
                      <a:pt x="7" y="37"/>
                    </a:cubicBezTo>
                    <a:cubicBezTo>
                      <a:pt x="6" y="36"/>
                      <a:pt x="5" y="39"/>
                      <a:pt x="4" y="39"/>
                    </a:cubicBezTo>
                    <a:cubicBezTo>
                      <a:pt x="3" y="39"/>
                      <a:pt x="1" y="39"/>
                      <a:pt x="0" y="37"/>
                    </a:cubicBezTo>
                    <a:cubicBezTo>
                      <a:pt x="0" y="37"/>
                      <a:pt x="2" y="36"/>
                      <a:pt x="2" y="36"/>
                    </a:cubicBezTo>
                    <a:cubicBezTo>
                      <a:pt x="2" y="34"/>
                      <a:pt x="1" y="33"/>
                      <a:pt x="1" y="32"/>
                    </a:cubicBezTo>
                    <a:cubicBezTo>
                      <a:pt x="2" y="31"/>
                      <a:pt x="4" y="32"/>
                      <a:pt x="5" y="31"/>
                    </a:cubicBezTo>
                    <a:cubicBezTo>
                      <a:pt x="5" y="30"/>
                      <a:pt x="3" y="30"/>
                      <a:pt x="3" y="29"/>
                    </a:cubicBezTo>
                    <a:cubicBezTo>
                      <a:pt x="3" y="28"/>
                      <a:pt x="5" y="29"/>
                      <a:pt x="6" y="28"/>
                    </a:cubicBezTo>
                    <a:cubicBezTo>
                      <a:pt x="6" y="27"/>
                      <a:pt x="4" y="27"/>
                      <a:pt x="4" y="26"/>
                    </a:cubicBezTo>
                    <a:cubicBezTo>
                      <a:pt x="4" y="25"/>
                      <a:pt x="7" y="25"/>
                      <a:pt x="6" y="24"/>
                    </a:cubicBezTo>
                    <a:cubicBezTo>
                      <a:pt x="5" y="22"/>
                      <a:pt x="2" y="23"/>
                      <a:pt x="2" y="22"/>
                    </a:cubicBezTo>
                    <a:cubicBezTo>
                      <a:pt x="1" y="21"/>
                      <a:pt x="3" y="19"/>
                      <a:pt x="3" y="18"/>
                    </a:cubicBezTo>
                    <a:cubicBezTo>
                      <a:pt x="3" y="17"/>
                      <a:pt x="2" y="16"/>
                      <a:pt x="3" y="15"/>
                    </a:cubicBezTo>
                    <a:cubicBezTo>
                      <a:pt x="5" y="14"/>
                      <a:pt x="8" y="15"/>
                      <a:pt x="10" y="14"/>
                    </a:cubicBezTo>
                    <a:cubicBezTo>
                      <a:pt x="11" y="13"/>
                      <a:pt x="7" y="12"/>
                      <a:pt x="7" y="11"/>
                    </a:cubicBezTo>
                    <a:cubicBezTo>
                      <a:pt x="7" y="10"/>
                      <a:pt x="8" y="10"/>
                      <a:pt x="8" y="9"/>
                    </a:cubicBezTo>
                    <a:cubicBezTo>
                      <a:pt x="8" y="8"/>
                      <a:pt x="7" y="8"/>
                      <a:pt x="7" y="7"/>
                    </a:cubicBezTo>
                    <a:cubicBezTo>
                      <a:pt x="9" y="7"/>
                      <a:pt x="11" y="8"/>
                      <a:pt x="12" y="7"/>
                    </a:cubicBezTo>
                    <a:cubicBezTo>
                      <a:pt x="13" y="5"/>
                      <a:pt x="10" y="3"/>
                      <a:pt x="11" y="1"/>
                    </a:cubicBezTo>
                    <a:cubicBezTo>
                      <a:pt x="12" y="0"/>
                      <a:pt x="14" y="1"/>
                      <a:pt x="16" y="2"/>
                    </a:cubicBezTo>
                    <a:cubicBezTo>
                      <a:pt x="17" y="2"/>
                      <a:pt x="18" y="3"/>
                      <a:pt x="19" y="3"/>
                    </a:cubicBezTo>
                    <a:cubicBezTo>
                      <a:pt x="22" y="2"/>
                      <a:pt x="25" y="1"/>
                      <a:pt x="29" y="0"/>
                    </a:cubicBezTo>
                    <a:cubicBezTo>
                      <a:pt x="30" y="0"/>
                      <a:pt x="32" y="0"/>
                      <a:pt x="34" y="1"/>
                    </a:cubicBezTo>
                    <a:cubicBezTo>
                      <a:pt x="35" y="1"/>
                      <a:pt x="34" y="3"/>
                      <a:pt x="34" y="4"/>
                    </a:cubicBezTo>
                    <a:cubicBezTo>
                      <a:pt x="33" y="5"/>
                      <a:pt x="31" y="7"/>
                      <a:pt x="29" y="8"/>
                    </a:cubicBezTo>
                    <a:cubicBezTo>
                      <a:pt x="26" y="11"/>
                      <a:pt x="23" y="12"/>
                      <a:pt x="20" y="14"/>
                    </a:cubicBezTo>
                    <a:cubicBezTo>
                      <a:pt x="19" y="15"/>
                      <a:pt x="20" y="16"/>
                      <a:pt x="21" y="16"/>
                    </a:cubicBezTo>
                    <a:cubicBezTo>
                      <a:pt x="22" y="16"/>
                      <a:pt x="25" y="15"/>
                      <a:pt x="25" y="16"/>
                    </a:cubicBezTo>
                    <a:cubicBezTo>
                      <a:pt x="24" y="18"/>
                      <a:pt x="21" y="19"/>
                      <a:pt x="19" y="21"/>
                    </a:cubicBezTo>
                    <a:cubicBezTo>
                      <a:pt x="19" y="22"/>
                      <a:pt x="19" y="24"/>
                      <a:pt x="20" y="23"/>
                    </a:cubicBezTo>
                    <a:cubicBezTo>
                      <a:pt x="23" y="22"/>
                      <a:pt x="24" y="20"/>
                      <a:pt x="27" y="19"/>
                    </a:cubicBezTo>
                    <a:cubicBezTo>
                      <a:pt x="29" y="18"/>
                      <a:pt x="32" y="19"/>
                      <a:pt x="34" y="18"/>
                    </a:cubicBezTo>
                    <a:cubicBezTo>
                      <a:pt x="36" y="18"/>
                      <a:pt x="38" y="19"/>
                      <a:pt x="40" y="18"/>
                    </a:cubicBezTo>
                    <a:cubicBezTo>
                      <a:pt x="43" y="18"/>
                      <a:pt x="45" y="18"/>
                      <a:pt x="47" y="18"/>
                    </a:cubicBezTo>
                    <a:cubicBezTo>
                      <a:pt x="48" y="18"/>
                      <a:pt x="49" y="19"/>
                      <a:pt x="49" y="20"/>
                    </a:cubicBezTo>
                    <a:cubicBezTo>
                      <a:pt x="49" y="22"/>
                      <a:pt x="49" y="24"/>
                      <a:pt x="48" y="26"/>
                    </a:cubicBezTo>
                    <a:cubicBezTo>
                      <a:pt x="47" y="27"/>
                      <a:pt x="46" y="29"/>
                      <a:pt x="45" y="31"/>
                    </a:cubicBezTo>
                    <a:cubicBezTo>
                      <a:pt x="43" y="33"/>
                      <a:pt x="42" y="36"/>
                      <a:pt x="40" y="39"/>
                    </a:cubicBezTo>
                    <a:cubicBezTo>
                      <a:pt x="39" y="40"/>
                      <a:pt x="37" y="39"/>
                      <a:pt x="36" y="41"/>
                    </a:cubicBezTo>
                    <a:cubicBezTo>
                      <a:pt x="36" y="42"/>
                      <a:pt x="39" y="44"/>
                      <a:pt x="38" y="46"/>
                    </a:cubicBezTo>
                    <a:cubicBezTo>
                      <a:pt x="37" y="47"/>
                      <a:pt x="35" y="45"/>
                      <a:pt x="34" y="46"/>
                    </a:cubicBezTo>
                    <a:cubicBezTo>
                      <a:pt x="33" y="47"/>
                      <a:pt x="30" y="48"/>
                      <a:pt x="31" y="50"/>
                    </a:cubicBezTo>
                    <a:cubicBezTo>
                      <a:pt x="31" y="51"/>
                      <a:pt x="34" y="50"/>
                      <a:pt x="35" y="49"/>
                    </a:cubicBezTo>
                    <a:cubicBezTo>
                      <a:pt x="36" y="49"/>
                      <a:pt x="38" y="48"/>
                      <a:pt x="39" y="48"/>
                    </a:cubicBezTo>
                    <a:cubicBezTo>
                      <a:pt x="41" y="49"/>
                      <a:pt x="44" y="50"/>
                      <a:pt x="46" y="52"/>
                    </a:cubicBezTo>
                    <a:cubicBezTo>
                      <a:pt x="48" y="54"/>
                      <a:pt x="50" y="56"/>
                      <a:pt x="51" y="59"/>
                    </a:cubicBezTo>
                    <a:cubicBezTo>
                      <a:pt x="52" y="61"/>
                      <a:pt x="51" y="63"/>
                      <a:pt x="52" y="65"/>
                    </a:cubicBezTo>
                    <a:cubicBezTo>
                      <a:pt x="53" y="68"/>
                      <a:pt x="54" y="71"/>
                      <a:pt x="56" y="73"/>
                    </a:cubicBezTo>
                    <a:cubicBezTo>
                      <a:pt x="58" y="76"/>
                      <a:pt x="61" y="76"/>
                      <a:pt x="63" y="79"/>
                    </a:cubicBezTo>
                    <a:cubicBezTo>
                      <a:pt x="66" y="82"/>
                      <a:pt x="67" y="86"/>
                      <a:pt x="69" y="90"/>
                    </a:cubicBezTo>
                    <a:cubicBezTo>
                      <a:pt x="69" y="91"/>
                      <a:pt x="71" y="92"/>
                      <a:pt x="71" y="93"/>
                    </a:cubicBezTo>
                    <a:cubicBezTo>
                      <a:pt x="70" y="94"/>
                      <a:pt x="68" y="91"/>
                      <a:pt x="67" y="92"/>
                    </a:cubicBezTo>
                    <a:cubicBezTo>
                      <a:pt x="66" y="93"/>
                      <a:pt x="68" y="93"/>
                      <a:pt x="69" y="94"/>
                    </a:cubicBezTo>
                    <a:cubicBezTo>
                      <a:pt x="71" y="96"/>
                      <a:pt x="74" y="98"/>
                      <a:pt x="75" y="100"/>
                    </a:cubicBezTo>
                    <a:cubicBezTo>
                      <a:pt x="75" y="102"/>
                      <a:pt x="72" y="103"/>
                      <a:pt x="71" y="105"/>
                    </a:cubicBezTo>
                    <a:cubicBezTo>
                      <a:pt x="71" y="105"/>
                      <a:pt x="71" y="107"/>
                      <a:pt x="72" y="107"/>
                    </a:cubicBezTo>
                    <a:cubicBezTo>
                      <a:pt x="73" y="107"/>
                      <a:pt x="74" y="107"/>
                      <a:pt x="75" y="107"/>
                    </a:cubicBezTo>
                    <a:cubicBezTo>
                      <a:pt x="77" y="106"/>
                      <a:pt x="77" y="104"/>
                      <a:pt x="78" y="104"/>
                    </a:cubicBezTo>
                    <a:cubicBezTo>
                      <a:pt x="82" y="104"/>
                      <a:pt x="86" y="105"/>
                      <a:pt x="89" y="107"/>
                    </a:cubicBezTo>
                    <a:cubicBezTo>
                      <a:pt x="90" y="108"/>
                      <a:pt x="90" y="111"/>
                      <a:pt x="90" y="113"/>
                    </a:cubicBezTo>
                    <a:cubicBezTo>
                      <a:pt x="89" y="115"/>
                      <a:pt x="89" y="118"/>
                      <a:pt x="87" y="120"/>
                    </a:cubicBezTo>
                    <a:cubicBezTo>
                      <a:pt x="86" y="121"/>
                      <a:pt x="84" y="121"/>
                      <a:pt x="83" y="122"/>
                    </a:cubicBezTo>
                    <a:cubicBezTo>
                      <a:pt x="82" y="123"/>
                      <a:pt x="85" y="125"/>
                      <a:pt x="84" y="125"/>
                    </a:cubicBezTo>
                    <a:cubicBezTo>
                      <a:pt x="82" y="126"/>
                      <a:pt x="80" y="124"/>
                      <a:pt x="78" y="125"/>
                    </a:cubicBezTo>
                    <a:cubicBezTo>
                      <a:pt x="77" y="126"/>
                      <a:pt x="81" y="127"/>
                      <a:pt x="80" y="128"/>
                    </a:cubicBezTo>
                    <a:cubicBezTo>
                      <a:pt x="80" y="129"/>
                      <a:pt x="78" y="129"/>
                      <a:pt x="77" y="130"/>
                    </a:cubicBezTo>
                    <a:cubicBezTo>
                      <a:pt x="77" y="130"/>
                      <a:pt x="75" y="130"/>
                      <a:pt x="76" y="131"/>
                    </a:cubicBezTo>
                    <a:close/>
                  </a:path>
                </a:pathLst>
              </a:custGeom>
              <a:solidFill>
                <a:srgbClr val="DDDDDD"/>
              </a:solidFill>
              <a:ln w="3175" cap="rnd">
                <a:solidFill>
                  <a:schemeClr val="bg1"/>
                </a:solidFill>
                <a:round/>
                <a:headEnd/>
                <a:tailEnd/>
              </a:ln>
            </p:spPr>
            <p:txBody>
              <a:bodyPr/>
              <a:lstStyle/>
              <a:p>
                <a:endParaRPr lang="fr-FR"/>
              </a:p>
            </p:txBody>
          </p:sp>
          <p:sp>
            <p:nvSpPr>
              <p:cNvPr id="9321" name="Freeform 103"/>
              <p:cNvSpPr>
                <a:spLocks noChangeAspect="1"/>
              </p:cNvSpPr>
              <p:nvPr/>
            </p:nvSpPr>
            <p:spPr bwMode="auto">
              <a:xfrm>
                <a:off x="1747" y="2125"/>
                <a:ext cx="20" cy="32"/>
              </a:xfrm>
              <a:custGeom>
                <a:avLst/>
                <a:gdLst>
                  <a:gd name="T0" fmla="*/ 48828077 w 4"/>
                  <a:gd name="T1" fmla="*/ 502742368 h 6"/>
                  <a:gd name="T2" fmla="*/ 97656153 w 4"/>
                  <a:gd name="T3" fmla="*/ 0 h 6"/>
                  <a:gd name="T4" fmla="*/ 146484210 w 4"/>
                  <a:gd name="T5" fmla="*/ 0 h 6"/>
                  <a:gd name="T6" fmla="*/ 146484210 w 4"/>
                  <a:gd name="T7" fmla="*/ 502742368 h 6"/>
                  <a:gd name="T8" fmla="*/ 48828077 w 4"/>
                  <a:gd name="T9" fmla="*/ 502742368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3"/>
                      <a:pt x="1" y="2"/>
                      <a:pt x="2" y="0"/>
                    </a:cubicBezTo>
                    <a:cubicBezTo>
                      <a:pt x="2" y="0"/>
                      <a:pt x="3" y="0"/>
                      <a:pt x="3" y="0"/>
                    </a:cubicBezTo>
                    <a:cubicBezTo>
                      <a:pt x="3" y="2"/>
                      <a:pt x="4" y="4"/>
                      <a:pt x="3" y="5"/>
                    </a:cubicBezTo>
                    <a:cubicBezTo>
                      <a:pt x="2" y="6"/>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322" name="Freeform 104"/>
              <p:cNvSpPr>
                <a:spLocks noChangeAspect="1"/>
              </p:cNvSpPr>
              <p:nvPr/>
            </p:nvSpPr>
            <p:spPr bwMode="auto">
              <a:xfrm>
                <a:off x="1674" y="1868"/>
                <a:ext cx="57" cy="78"/>
              </a:xfrm>
              <a:custGeom>
                <a:avLst/>
                <a:gdLst>
                  <a:gd name="T0" fmla="*/ 794822316 w 11"/>
                  <a:gd name="T1" fmla="*/ 37303043 h 16"/>
                  <a:gd name="T2" fmla="*/ 571295339 w 11"/>
                  <a:gd name="T3" fmla="*/ 408981729 h 16"/>
                  <a:gd name="T4" fmla="*/ 70214959 w 11"/>
                  <a:gd name="T5" fmla="*/ 553467612 h 16"/>
                  <a:gd name="T6" fmla="*/ 139832227 w 11"/>
                  <a:gd name="T7" fmla="*/ 408981729 h 16"/>
                  <a:gd name="T8" fmla="*/ 70214959 w 11"/>
                  <a:gd name="T9" fmla="*/ 219141754 h 16"/>
                  <a:gd name="T10" fmla="*/ 293722847 w 11"/>
                  <a:gd name="T11" fmla="*/ 219141754 h 16"/>
                  <a:gd name="T12" fmla="*/ 503695270 w 11"/>
                  <a:gd name="T13" fmla="*/ 76228213 h 16"/>
                  <a:gd name="T14" fmla="*/ 794822316 w 11"/>
                  <a:gd name="T15" fmla="*/ 37303043 h 16"/>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6"/>
                  <a:gd name="T26" fmla="*/ 11 w 1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6">
                    <a:moveTo>
                      <a:pt x="11" y="1"/>
                    </a:moveTo>
                    <a:cubicBezTo>
                      <a:pt x="11" y="5"/>
                      <a:pt x="10" y="8"/>
                      <a:pt x="8" y="11"/>
                    </a:cubicBezTo>
                    <a:cubicBezTo>
                      <a:pt x="6" y="10"/>
                      <a:pt x="3" y="13"/>
                      <a:pt x="1" y="15"/>
                    </a:cubicBezTo>
                    <a:cubicBezTo>
                      <a:pt x="0" y="16"/>
                      <a:pt x="2" y="12"/>
                      <a:pt x="2" y="11"/>
                    </a:cubicBezTo>
                    <a:cubicBezTo>
                      <a:pt x="2" y="9"/>
                      <a:pt x="0" y="7"/>
                      <a:pt x="1" y="6"/>
                    </a:cubicBezTo>
                    <a:cubicBezTo>
                      <a:pt x="1" y="5"/>
                      <a:pt x="3" y="7"/>
                      <a:pt x="4" y="6"/>
                    </a:cubicBezTo>
                    <a:cubicBezTo>
                      <a:pt x="6" y="5"/>
                      <a:pt x="6" y="3"/>
                      <a:pt x="7" y="2"/>
                    </a:cubicBezTo>
                    <a:cubicBezTo>
                      <a:pt x="8" y="2"/>
                      <a:pt x="11" y="0"/>
                      <a:pt x="11" y="1"/>
                    </a:cubicBezTo>
                    <a:close/>
                  </a:path>
                </a:pathLst>
              </a:custGeom>
              <a:solidFill>
                <a:srgbClr val="DDDDDD"/>
              </a:solidFill>
              <a:ln w="3175" cap="rnd">
                <a:solidFill>
                  <a:schemeClr val="bg1"/>
                </a:solidFill>
                <a:round/>
                <a:headEnd/>
                <a:tailEnd/>
              </a:ln>
            </p:spPr>
            <p:txBody>
              <a:bodyPr/>
              <a:lstStyle/>
              <a:p>
                <a:endParaRPr lang="fr-FR"/>
              </a:p>
            </p:txBody>
          </p:sp>
          <p:sp>
            <p:nvSpPr>
              <p:cNvPr id="9323" name="Freeform 105"/>
              <p:cNvSpPr>
                <a:spLocks noChangeAspect="1"/>
              </p:cNvSpPr>
              <p:nvPr/>
            </p:nvSpPr>
            <p:spPr bwMode="auto">
              <a:xfrm>
                <a:off x="1690" y="1946"/>
                <a:ext cx="65" cy="48"/>
              </a:xfrm>
              <a:custGeom>
                <a:avLst/>
                <a:gdLst>
                  <a:gd name="T0" fmla="*/ 390625005 w 13"/>
                  <a:gd name="T1" fmla="*/ 0 h 10"/>
                  <a:gd name="T2" fmla="*/ 439452831 w 13"/>
                  <a:gd name="T3" fmla="*/ 187984133 h 10"/>
                  <a:gd name="T4" fmla="*/ 585936948 w 13"/>
                  <a:gd name="T5" fmla="*/ 246275157 h 10"/>
                  <a:gd name="T6" fmla="*/ 390625005 w 13"/>
                  <a:gd name="T7" fmla="*/ 278686434 h 10"/>
                  <a:gd name="T8" fmla="*/ 195312503 w 13"/>
                  <a:gd name="T9" fmla="*/ 187984133 h 10"/>
                  <a:gd name="T10" fmla="*/ 48828126 w 13"/>
                  <a:gd name="T11" fmla="*/ 90763780 h 10"/>
                  <a:gd name="T12" fmla="*/ 292968794 w 13"/>
                  <a:gd name="T13" fmla="*/ 90763780 h 10"/>
                  <a:gd name="T14" fmla="*/ 390625005 w 1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0"/>
                  <a:gd name="T26" fmla="*/ 13 w 1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0">
                    <a:moveTo>
                      <a:pt x="8" y="0"/>
                    </a:moveTo>
                    <a:cubicBezTo>
                      <a:pt x="9" y="2"/>
                      <a:pt x="8" y="5"/>
                      <a:pt x="9" y="6"/>
                    </a:cubicBezTo>
                    <a:cubicBezTo>
                      <a:pt x="10" y="7"/>
                      <a:pt x="13" y="7"/>
                      <a:pt x="12" y="8"/>
                    </a:cubicBezTo>
                    <a:cubicBezTo>
                      <a:pt x="12" y="10"/>
                      <a:pt x="9" y="10"/>
                      <a:pt x="8" y="9"/>
                    </a:cubicBezTo>
                    <a:cubicBezTo>
                      <a:pt x="6" y="9"/>
                      <a:pt x="5" y="8"/>
                      <a:pt x="4" y="6"/>
                    </a:cubicBezTo>
                    <a:cubicBezTo>
                      <a:pt x="3" y="5"/>
                      <a:pt x="0" y="4"/>
                      <a:pt x="1" y="3"/>
                    </a:cubicBezTo>
                    <a:cubicBezTo>
                      <a:pt x="2" y="1"/>
                      <a:pt x="5" y="4"/>
                      <a:pt x="6" y="3"/>
                    </a:cubicBezTo>
                    <a:cubicBezTo>
                      <a:pt x="7" y="3"/>
                      <a:pt x="7" y="0"/>
                      <a:pt x="8" y="0"/>
                    </a:cubicBezTo>
                    <a:close/>
                  </a:path>
                </a:pathLst>
              </a:custGeom>
              <a:solidFill>
                <a:srgbClr val="DDDDDD"/>
              </a:solidFill>
              <a:ln w="3175" cap="rnd">
                <a:solidFill>
                  <a:schemeClr val="bg1"/>
                </a:solidFill>
                <a:round/>
                <a:headEnd/>
                <a:tailEnd/>
              </a:ln>
            </p:spPr>
            <p:txBody>
              <a:bodyPr/>
              <a:lstStyle/>
              <a:p>
                <a:endParaRPr lang="fr-FR"/>
              </a:p>
            </p:txBody>
          </p:sp>
          <p:sp>
            <p:nvSpPr>
              <p:cNvPr id="9324" name="Freeform 106"/>
              <p:cNvSpPr>
                <a:spLocks noChangeAspect="1"/>
              </p:cNvSpPr>
              <p:nvPr/>
            </p:nvSpPr>
            <p:spPr bwMode="auto">
              <a:xfrm>
                <a:off x="1706" y="2100"/>
                <a:ext cx="33" cy="33"/>
              </a:xfrm>
              <a:custGeom>
                <a:avLst/>
                <a:gdLst>
                  <a:gd name="T0" fmla="*/ 0 w 7"/>
                  <a:gd name="T1" fmla="*/ 556908351 h 6"/>
                  <a:gd name="T2" fmla="*/ 103449088 w 7"/>
                  <a:gd name="T3" fmla="*/ 0 h 6"/>
                  <a:gd name="T4" fmla="*/ 179314559 w 7"/>
                  <a:gd name="T5" fmla="*/ 709313391 h 6"/>
                  <a:gd name="T6" fmla="*/ 130047835 w 7"/>
                  <a:gd name="T7" fmla="*/ 838249366 h 6"/>
                  <a:gd name="T8" fmla="*/ 75862887 w 7"/>
                  <a:gd name="T9" fmla="*/ 709313391 h 6"/>
                  <a:gd name="T10" fmla="*/ 0 w 7"/>
                  <a:gd name="T11" fmla="*/ 556908351 h 6"/>
                  <a:gd name="T12" fmla="*/ 0 60000 65536"/>
                  <a:gd name="T13" fmla="*/ 0 60000 65536"/>
                  <a:gd name="T14" fmla="*/ 0 60000 65536"/>
                  <a:gd name="T15" fmla="*/ 0 60000 65536"/>
                  <a:gd name="T16" fmla="*/ 0 60000 65536"/>
                  <a:gd name="T17" fmla="*/ 0 60000 65536"/>
                  <a:gd name="T18" fmla="*/ 0 w 7"/>
                  <a:gd name="T19" fmla="*/ 0 h 6"/>
                  <a:gd name="T20" fmla="*/ 7 w 7"/>
                  <a:gd name="T21" fmla="*/ 6 h 6"/>
                </a:gdLst>
                <a:ahLst/>
                <a:cxnLst>
                  <a:cxn ang="T12">
                    <a:pos x="T0" y="T1"/>
                  </a:cxn>
                  <a:cxn ang="T13">
                    <a:pos x="T2" y="T3"/>
                  </a:cxn>
                  <a:cxn ang="T14">
                    <a:pos x="T4" y="T5"/>
                  </a:cxn>
                  <a:cxn ang="T15">
                    <a:pos x="T6" y="T7"/>
                  </a:cxn>
                  <a:cxn ang="T16">
                    <a:pos x="T8" y="T9"/>
                  </a:cxn>
                  <a:cxn ang="T17">
                    <a:pos x="T10" y="T11"/>
                  </a:cxn>
                </a:cxnLst>
                <a:rect l="T18" t="T19" r="T20" b="T21"/>
                <a:pathLst>
                  <a:path w="7" h="6">
                    <a:moveTo>
                      <a:pt x="0" y="4"/>
                    </a:moveTo>
                    <a:cubicBezTo>
                      <a:pt x="1" y="2"/>
                      <a:pt x="2" y="0"/>
                      <a:pt x="4" y="0"/>
                    </a:cubicBezTo>
                    <a:cubicBezTo>
                      <a:pt x="6" y="0"/>
                      <a:pt x="7" y="3"/>
                      <a:pt x="7" y="5"/>
                    </a:cubicBezTo>
                    <a:cubicBezTo>
                      <a:pt x="7" y="5"/>
                      <a:pt x="6" y="6"/>
                      <a:pt x="5" y="6"/>
                    </a:cubicBezTo>
                    <a:cubicBezTo>
                      <a:pt x="4" y="6"/>
                      <a:pt x="4" y="5"/>
                      <a:pt x="3" y="5"/>
                    </a:cubicBezTo>
                    <a:cubicBezTo>
                      <a:pt x="2" y="4"/>
                      <a:pt x="0" y="5"/>
                      <a:pt x="0" y="4"/>
                    </a:cubicBezTo>
                    <a:close/>
                  </a:path>
                </a:pathLst>
              </a:custGeom>
              <a:solidFill>
                <a:srgbClr val="DDDDDD"/>
              </a:solidFill>
              <a:ln w="3175" cap="rnd">
                <a:solidFill>
                  <a:schemeClr val="bg1"/>
                </a:solidFill>
                <a:round/>
                <a:headEnd/>
                <a:tailEnd/>
              </a:ln>
            </p:spPr>
            <p:txBody>
              <a:bodyPr/>
              <a:lstStyle/>
              <a:p>
                <a:endParaRPr lang="fr-FR"/>
              </a:p>
            </p:txBody>
          </p:sp>
          <p:sp>
            <p:nvSpPr>
              <p:cNvPr id="9325" name="Freeform 107"/>
              <p:cNvSpPr>
                <a:spLocks noChangeAspect="1"/>
              </p:cNvSpPr>
              <p:nvPr/>
            </p:nvSpPr>
            <p:spPr bwMode="auto">
              <a:xfrm>
                <a:off x="1890" y="1799"/>
                <a:ext cx="53" cy="45"/>
              </a:xfrm>
              <a:custGeom>
                <a:avLst/>
                <a:gdLst>
                  <a:gd name="T0" fmla="*/ 33691712 w 11"/>
                  <a:gd name="T1" fmla="*/ 97656159 h 9"/>
                  <a:gd name="T2" fmla="*/ 67097842 w 11"/>
                  <a:gd name="T3" fmla="*/ 341796495 h 9"/>
                  <a:gd name="T4" fmla="*/ 263122514 w 11"/>
                  <a:gd name="T5" fmla="*/ 390624634 h 9"/>
                  <a:gd name="T6" fmla="*/ 162332815 w 11"/>
                  <a:gd name="T7" fmla="*/ 146484218 h 9"/>
                  <a:gd name="T8" fmla="*/ 323289481 w 11"/>
                  <a:gd name="T9" fmla="*/ 146484218 h 9"/>
                  <a:gd name="T10" fmla="*/ 263122514 w 11"/>
                  <a:gd name="T11" fmla="*/ 48828079 h 9"/>
                  <a:gd name="T12" fmla="*/ 128641517 w 11"/>
                  <a:gd name="T13" fmla="*/ 48828079 h 9"/>
                  <a:gd name="T14" fmla="*/ 162332815 w 11"/>
                  <a:gd name="T15" fmla="*/ 146484218 h 9"/>
                  <a:gd name="T16" fmla="*/ 33691712 w 11"/>
                  <a:gd name="T17" fmla="*/ 9765615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9"/>
                  <a:gd name="T29" fmla="*/ 11 w 11"/>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9">
                    <a:moveTo>
                      <a:pt x="1" y="2"/>
                    </a:moveTo>
                    <a:cubicBezTo>
                      <a:pt x="0" y="4"/>
                      <a:pt x="1" y="6"/>
                      <a:pt x="2" y="7"/>
                    </a:cubicBezTo>
                    <a:cubicBezTo>
                      <a:pt x="3" y="8"/>
                      <a:pt x="6" y="9"/>
                      <a:pt x="8" y="8"/>
                    </a:cubicBezTo>
                    <a:cubicBezTo>
                      <a:pt x="9" y="7"/>
                      <a:pt x="5" y="5"/>
                      <a:pt x="5" y="3"/>
                    </a:cubicBezTo>
                    <a:cubicBezTo>
                      <a:pt x="6" y="2"/>
                      <a:pt x="9" y="4"/>
                      <a:pt x="10" y="3"/>
                    </a:cubicBezTo>
                    <a:cubicBezTo>
                      <a:pt x="11" y="2"/>
                      <a:pt x="9" y="1"/>
                      <a:pt x="8" y="1"/>
                    </a:cubicBezTo>
                    <a:cubicBezTo>
                      <a:pt x="6" y="0"/>
                      <a:pt x="5" y="0"/>
                      <a:pt x="4" y="1"/>
                    </a:cubicBezTo>
                    <a:cubicBezTo>
                      <a:pt x="3" y="1"/>
                      <a:pt x="5" y="2"/>
                      <a:pt x="5" y="3"/>
                    </a:cubicBezTo>
                    <a:cubicBezTo>
                      <a:pt x="3" y="3"/>
                      <a:pt x="1" y="1"/>
                      <a:pt x="1" y="2"/>
                    </a:cubicBezTo>
                    <a:close/>
                  </a:path>
                </a:pathLst>
              </a:custGeom>
              <a:solidFill>
                <a:srgbClr val="DDDDDD"/>
              </a:solidFill>
              <a:ln w="3175" cap="rnd">
                <a:solidFill>
                  <a:schemeClr val="bg1"/>
                </a:solidFill>
                <a:round/>
                <a:headEnd/>
                <a:tailEnd/>
              </a:ln>
            </p:spPr>
            <p:txBody>
              <a:bodyPr/>
              <a:lstStyle/>
              <a:p>
                <a:endParaRPr lang="fr-FR"/>
              </a:p>
            </p:txBody>
          </p:sp>
          <p:sp>
            <p:nvSpPr>
              <p:cNvPr id="9326" name="Freeform 108"/>
              <p:cNvSpPr>
                <a:spLocks noChangeAspect="1"/>
              </p:cNvSpPr>
              <p:nvPr/>
            </p:nvSpPr>
            <p:spPr bwMode="auto">
              <a:xfrm>
                <a:off x="1710" y="2003"/>
                <a:ext cx="21" cy="16"/>
              </a:xfrm>
              <a:custGeom>
                <a:avLst/>
                <a:gdLst>
                  <a:gd name="T0" fmla="*/ 175448238 w 4"/>
                  <a:gd name="T1" fmla="*/ 0 h 3"/>
                  <a:gd name="T2" fmla="*/ 332969373 w 4"/>
                  <a:gd name="T3" fmla="*/ 206206825 h 3"/>
                  <a:gd name="T4" fmla="*/ 175448238 w 4"/>
                  <a:gd name="T5" fmla="*/ 296535543 h 3"/>
                  <a:gd name="T6" fmla="*/ 0 w 4"/>
                  <a:gd name="T7" fmla="*/ 94264247 h 3"/>
                  <a:gd name="T8" fmla="*/ 175448238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0"/>
                    </a:moveTo>
                    <a:cubicBezTo>
                      <a:pt x="3" y="0"/>
                      <a:pt x="4" y="1"/>
                      <a:pt x="4" y="2"/>
                    </a:cubicBezTo>
                    <a:cubicBezTo>
                      <a:pt x="4" y="2"/>
                      <a:pt x="3" y="3"/>
                      <a:pt x="2" y="3"/>
                    </a:cubicBezTo>
                    <a:cubicBezTo>
                      <a:pt x="1" y="2"/>
                      <a:pt x="0" y="2"/>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27" name="Freeform 109"/>
              <p:cNvSpPr>
                <a:spLocks noChangeAspect="1"/>
              </p:cNvSpPr>
              <p:nvPr/>
            </p:nvSpPr>
            <p:spPr bwMode="auto">
              <a:xfrm>
                <a:off x="1657" y="1946"/>
                <a:ext cx="13" cy="8"/>
              </a:xfrm>
              <a:custGeom>
                <a:avLst/>
                <a:gdLst>
                  <a:gd name="T0" fmla="*/ 9210389 w 3"/>
                  <a:gd name="T1" fmla="*/ 0 h 2"/>
                  <a:gd name="T2" fmla="*/ 30212242 w 3"/>
                  <a:gd name="T3" fmla="*/ 4194304 h 2"/>
                  <a:gd name="T4" fmla="*/ 921038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0"/>
                      <a:pt x="3" y="1"/>
                    </a:cubicBezTo>
                    <a:cubicBezTo>
                      <a:pt x="3" y="2"/>
                      <a:pt x="2" y="2"/>
                      <a:pt x="1"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28" name="Freeform 110"/>
              <p:cNvSpPr>
                <a:spLocks noChangeAspect="1"/>
              </p:cNvSpPr>
              <p:nvPr/>
            </p:nvSpPr>
            <p:spPr bwMode="auto">
              <a:xfrm>
                <a:off x="1657" y="1962"/>
                <a:ext cx="13" cy="8"/>
              </a:xfrm>
              <a:custGeom>
                <a:avLst/>
                <a:gdLst>
                  <a:gd name="T0" fmla="*/ 9210389 w 3"/>
                  <a:gd name="T1" fmla="*/ 0 h 2"/>
                  <a:gd name="T2" fmla="*/ 30212242 w 3"/>
                  <a:gd name="T3" fmla="*/ 4194304 h 2"/>
                  <a:gd name="T4" fmla="*/ 21001849 w 3"/>
                  <a:gd name="T5" fmla="*/ 8388608 h 2"/>
                  <a:gd name="T6" fmla="*/ 0 w 3"/>
                  <a:gd name="T7" fmla="*/ 4194304 h 2"/>
                  <a:gd name="T8" fmla="*/ 9210389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2" y="0"/>
                      <a:pt x="3" y="1"/>
                      <a:pt x="3" y="1"/>
                    </a:cubicBezTo>
                    <a:cubicBezTo>
                      <a:pt x="3" y="2"/>
                      <a:pt x="2" y="2"/>
                      <a:pt x="2" y="2"/>
                    </a:cubicBezTo>
                    <a:cubicBezTo>
                      <a:pt x="1" y="2"/>
                      <a:pt x="0" y="1"/>
                      <a:pt x="0" y="1"/>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29" name="Freeform 111"/>
              <p:cNvSpPr>
                <a:spLocks noChangeAspect="1"/>
              </p:cNvSpPr>
              <p:nvPr/>
            </p:nvSpPr>
            <p:spPr bwMode="auto">
              <a:xfrm>
                <a:off x="1657" y="1974"/>
                <a:ext cx="13" cy="12"/>
              </a:xfrm>
              <a:custGeom>
                <a:avLst/>
                <a:gdLst>
                  <a:gd name="T0" fmla="*/ 9210389 w 3"/>
                  <a:gd name="T1" fmla="*/ 362796595 h 2"/>
                  <a:gd name="T2" fmla="*/ 30212242 w 3"/>
                  <a:gd name="T3" fmla="*/ 725593190 h 2"/>
                  <a:gd name="T4" fmla="*/ 9210389 w 3"/>
                  <a:gd name="T5" fmla="*/ 725593190 h 2"/>
                  <a:gd name="T6" fmla="*/ 0 w 3"/>
                  <a:gd name="T7" fmla="*/ 362796595 h 2"/>
                  <a:gd name="T8" fmla="*/ 921038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1"/>
                    </a:moveTo>
                    <a:cubicBezTo>
                      <a:pt x="2" y="1"/>
                      <a:pt x="3" y="1"/>
                      <a:pt x="3" y="2"/>
                    </a:cubicBezTo>
                    <a:cubicBezTo>
                      <a:pt x="3" y="2"/>
                      <a:pt x="2" y="2"/>
                      <a:pt x="1" y="2"/>
                    </a:cubicBezTo>
                    <a:cubicBezTo>
                      <a:pt x="0" y="2"/>
                      <a:pt x="0" y="2"/>
                      <a:pt x="0" y="1"/>
                    </a:cubicBezTo>
                    <a:cubicBezTo>
                      <a:pt x="0" y="1"/>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30" name="Freeform 112"/>
              <p:cNvSpPr>
                <a:spLocks noChangeAspect="1"/>
              </p:cNvSpPr>
              <p:nvPr/>
            </p:nvSpPr>
            <p:spPr bwMode="auto">
              <a:xfrm>
                <a:off x="1649" y="1990"/>
                <a:ext cx="17" cy="9"/>
              </a:xfrm>
              <a:custGeom>
                <a:avLst/>
                <a:gdLst>
                  <a:gd name="T0" fmla="*/ 373187961 w 3"/>
                  <a:gd name="T1" fmla="*/ 16664469 h 2"/>
                  <a:gd name="T2" fmla="*/ 578442088 w 3"/>
                  <a:gd name="T3" fmla="*/ 30266239 h 2"/>
                  <a:gd name="T4" fmla="*/ 373187961 w 3"/>
                  <a:gd name="T5" fmla="*/ 30266239 h 2"/>
                  <a:gd name="T6" fmla="*/ 0 w 3"/>
                  <a:gd name="T7" fmla="*/ 16664469 h 2"/>
                  <a:gd name="T8" fmla="*/ 373187961 w 3"/>
                  <a:gd name="T9" fmla="*/ 16664469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2" y="2"/>
                    </a:cubicBezTo>
                    <a:cubicBezTo>
                      <a:pt x="1" y="2"/>
                      <a:pt x="0" y="2"/>
                      <a:pt x="0" y="1"/>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31" name="Oval 113"/>
              <p:cNvSpPr>
                <a:spLocks noChangeAspect="1" noChangeArrowheads="1"/>
              </p:cNvSpPr>
              <p:nvPr/>
            </p:nvSpPr>
            <p:spPr bwMode="auto">
              <a:xfrm>
                <a:off x="1649" y="2011"/>
                <a:ext cx="12" cy="4"/>
              </a:xfrm>
              <a:prstGeom prst="ellipse">
                <a:avLst/>
              </a:prstGeom>
              <a:solidFill>
                <a:srgbClr val="DDDDDD"/>
              </a:solidFill>
              <a:ln w="3175" cap="rnd">
                <a:solidFill>
                  <a:schemeClr val="bg1"/>
                </a:solidFill>
                <a:round/>
                <a:headEnd/>
                <a:tailEnd/>
              </a:ln>
            </p:spPr>
            <p:txBody>
              <a:bodyPr/>
              <a:lstStyle/>
              <a:p>
                <a:endParaRPr lang="es-ES"/>
              </a:p>
            </p:txBody>
          </p:sp>
          <p:sp>
            <p:nvSpPr>
              <p:cNvPr id="9332" name="Freeform 114"/>
              <p:cNvSpPr>
                <a:spLocks noChangeAspect="1"/>
              </p:cNvSpPr>
              <p:nvPr/>
            </p:nvSpPr>
            <p:spPr bwMode="auto">
              <a:xfrm>
                <a:off x="1710" y="2043"/>
                <a:ext cx="45" cy="33"/>
              </a:xfrm>
              <a:custGeom>
                <a:avLst/>
                <a:gdLst>
                  <a:gd name="T0" fmla="*/ 195312317 w 9"/>
                  <a:gd name="T1" fmla="*/ 0 h 7"/>
                  <a:gd name="T2" fmla="*/ 439452774 w 9"/>
                  <a:gd name="T3" fmla="*/ 75862887 h 7"/>
                  <a:gd name="T4" fmla="*/ 341796495 w 9"/>
                  <a:gd name="T5" fmla="*/ 151728716 h 7"/>
                  <a:gd name="T6" fmla="*/ 48828079 w 9"/>
                  <a:gd name="T7" fmla="*/ 151728716 h 7"/>
                  <a:gd name="T8" fmla="*/ 195312317 w 9"/>
                  <a:gd name="T9" fmla="*/ 75862887 h 7"/>
                  <a:gd name="T10" fmla="*/ 146484218 w 9"/>
                  <a:gd name="T11" fmla="*/ 0 h 7"/>
                  <a:gd name="T12" fmla="*/ 19531231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4" y="0"/>
                    </a:moveTo>
                    <a:cubicBezTo>
                      <a:pt x="6" y="1"/>
                      <a:pt x="8" y="2"/>
                      <a:pt x="9" y="3"/>
                    </a:cubicBezTo>
                    <a:cubicBezTo>
                      <a:pt x="9" y="4"/>
                      <a:pt x="8" y="6"/>
                      <a:pt x="7" y="6"/>
                    </a:cubicBezTo>
                    <a:cubicBezTo>
                      <a:pt x="5" y="7"/>
                      <a:pt x="3" y="7"/>
                      <a:pt x="1" y="6"/>
                    </a:cubicBezTo>
                    <a:cubicBezTo>
                      <a:pt x="0" y="5"/>
                      <a:pt x="4" y="4"/>
                      <a:pt x="4" y="3"/>
                    </a:cubicBezTo>
                    <a:cubicBezTo>
                      <a:pt x="4" y="2"/>
                      <a:pt x="2" y="1"/>
                      <a:pt x="3" y="0"/>
                    </a:cubicBezTo>
                    <a:cubicBezTo>
                      <a:pt x="3" y="0"/>
                      <a:pt x="4" y="0"/>
                      <a:pt x="4" y="0"/>
                    </a:cubicBezTo>
                    <a:close/>
                  </a:path>
                </a:pathLst>
              </a:custGeom>
              <a:solidFill>
                <a:srgbClr val="DDDDDD"/>
              </a:solidFill>
              <a:ln w="3175" cap="rnd">
                <a:solidFill>
                  <a:schemeClr val="bg1"/>
                </a:solidFill>
                <a:round/>
                <a:headEnd/>
                <a:tailEnd/>
              </a:ln>
            </p:spPr>
            <p:txBody>
              <a:bodyPr/>
              <a:lstStyle/>
              <a:p>
                <a:endParaRPr lang="fr-FR"/>
              </a:p>
            </p:txBody>
          </p:sp>
          <p:sp>
            <p:nvSpPr>
              <p:cNvPr id="9333" name="Freeform 115"/>
              <p:cNvSpPr>
                <a:spLocks noChangeAspect="1"/>
              </p:cNvSpPr>
              <p:nvPr/>
            </p:nvSpPr>
            <p:spPr bwMode="auto">
              <a:xfrm>
                <a:off x="1682" y="2035"/>
                <a:ext cx="28" cy="33"/>
              </a:xfrm>
              <a:custGeom>
                <a:avLst/>
                <a:gdLst>
                  <a:gd name="T0" fmla="*/ 137421604 w 6"/>
                  <a:gd name="T1" fmla="*/ 27585909 h 7"/>
                  <a:gd name="T2" fmla="*/ 24056034 w 6"/>
                  <a:gd name="T3" fmla="*/ 179314559 h 7"/>
                  <a:gd name="T4" fmla="*/ 24056034 w 6"/>
                  <a:gd name="T5" fmla="*/ 75862887 h 7"/>
                  <a:gd name="T6" fmla="*/ 137421604 w 6"/>
                  <a:gd name="T7" fmla="*/ 27585909 h 7"/>
                  <a:gd name="T8" fmla="*/ 0 60000 65536"/>
                  <a:gd name="T9" fmla="*/ 0 60000 65536"/>
                  <a:gd name="T10" fmla="*/ 0 60000 65536"/>
                  <a:gd name="T11" fmla="*/ 0 60000 65536"/>
                  <a:gd name="T12" fmla="*/ 0 w 6"/>
                  <a:gd name="T13" fmla="*/ 0 h 7"/>
                  <a:gd name="T14" fmla="*/ 6 w 6"/>
                  <a:gd name="T15" fmla="*/ 7 h 7"/>
                </a:gdLst>
                <a:ahLst/>
                <a:cxnLst>
                  <a:cxn ang="T8">
                    <a:pos x="T0" y="T1"/>
                  </a:cxn>
                  <a:cxn ang="T9">
                    <a:pos x="T2" y="T3"/>
                  </a:cxn>
                  <a:cxn ang="T10">
                    <a:pos x="T4" y="T5"/>
                  </a:cxn>
                  <a:cxn ang="T11">
                    <a:pos x="T6" y="T7"/>
                  </a:cxn>
                </a:cxnLst>
                <a:rect l="T12" t="T13" r="T14" b="T15"/>
                <a:pathLst>
                  <a:path w="6" h="7">
                    <a:moveTo>
                      <a:pt x="6" y="1"/>
                    </a:moveTo>
                    <a:cubicBezTo>
                      <a:pt x="6" y="4"/>
                      <a:pt x="3" y="6"/>
                      <a:pt x="1" y="7"/>
                    </a:cubicBezTo>
                    <a:cubicBezTo>
                      <a:pt x="0" y="7"/>
                      <a:pt x="0" y="4"/>
                      <a:pt x="1" y="3"/>
                    </a:cubicBezTo>
                    <a:cubicBezTo>
                      <a:pt x="2" y="2"/>
                      <a:pt x="6" y="0"/>
                      <a:pt x="6" y="1"/>
                    </a:cubicBezTo>
                    <a:close/>
                  </a:path>
                </a:pathLst>
              </a:custGeom>
              <a:solidFill>
                <a:srgbClr val="DDDDDD"/>
              </a:solidFill>
              <a:ln w="3175" cap="rnd">
                <a:solidFill>
                  <a:schemeClr val="bg1"/>
                </a:solidFill>
                <a:round/>
                <a:headEnd/>
                <a:tailEnd/>
              </a:ln>
            </p:spPr>
            <p:txBody>
              <a:bodyPr/>
              <a:lstStyle/>
              <a:p>
                <a:endParaRPr lang="fr-FR"/>
              </a:p>
            </p:txBody>
          </p:sp>
          <p:sp>
            <p:nvSpPr>
              <p:cNvPr id="9334" name="Freeform 116"/>
              <p:cNvSpPr>
                <a:spLocks noChangeAspect="1"/>
              </p:cNvSpPr>
              <p:nvPr/>
            </p:nvSpPr>
            <p:spPr bwMode="auto">
              <a:xfrm>
                <a:off x="1979" y="1697"/>
                <a:ext cx="45" cy="53"/>
              </a:xfrm>
              <a:custGeom>
                <a:avLst/>
                <a:gdLst>
                  <a:gd name="T0" fmla="*/ 48828079 w 9"/>
                  <a:gd name="T1" fmla="*/ 33691712 h 11"/>
                  <a:gd name="T2" fmla="*/ 292968436 w 9"/>
                  <a:gd name="T3" fmla="*/ 0 h 11"/>
                  <a:gd name="T4" fmla="*/ 439452774 w 9"/>
                  <a:gd name="T5" fmla="*/ 67097842 h 11"/>
                  <a:gd name="T6" fmla="*/ 292968436 w 9"/>
                  <a:gd name="T7" fmla="*/ 356981203 h 11"/>
                  <a:gd name="T8" fmla="*/ 292968436 w 9"/>
                  <a:gd name="T9" fmla="*/ 196037565 h 11"/>
                  <a:gd name="T10" fmla="*/ 97656159 w 9"/>
                  <a:gd name="T11" fmla="*/ 128641517 h 11"/>
                  <a:gd name="T12" fmla="*/ 48828079 w 9"/>
                  <a:gd name="T13" fmla="*/ 33691712 h 11"/>
                  <a:gd name="T14" fmla="*/ 0 60000 65536"/>
                  <a:gd name="T15" fmla="*/ 0 60000 65536"/>
                  <a:gd name="T16" fmla="*/ 0 60000 65536"/>
                  <a:gd name="T17" fmla="*/ 0 60000 65536"/>
                  <a:gd name="T18" fmla="*/ 0 60000 65536"/>
                  <a:gd name="T19" fmla="*/ 0 60000 65536"/>
                  <a:gd name="T20" fmla="*/ 0 60000 65536"/>
                  <a:gd name="T21" fmla="*/ 0 w 9"/>
                  <a:gd name="T22" fmla="*/ 0 h 11"/>
                  <a:gd name="T23" fmla="*/ 9 w 9"/>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
                    <a:moveTo>
                      <a:pt x="1" y="1"/>
                    </a:moveTo>
                    <a:cubicBezTo>
                      <a:pt x="2" y="0"/>
                      <a:pt x="4" y="0"/>
                      <a:pt x="6" y="0"/>
                    </a:cubicBezTo>
                    <a:cubicBezTo>
                      <a:pt x="7" y="1"/>
                      <a:pt x="9" y="1"/>
                      <a:pt x="9" y="2"/>
                    </a:cubicBezTo>
                    <a:cubicBezTo>
                      <a:pt x="9" y="5"/>
                      <a:pt x="8" y="11"/>
                      <a:pt x="6" y="11"/>
                    </a:cubicBezTo>
                    <a:cubicBezTo>
                      <a:pt x="4" y="10"/>
                      <a:pt x="6" y="6"/>
                      <a:pt x="6" y="6"/>
                    </a:cubicBezTo>
                    <a:cubicBezTo>
                      <a:pt x="5" y="4"/>
                      <a:pt x="3" y="5"/>
                      <a:pt x="2" y="4"/>
                    </a:cubicBezTo>
                    <a:cubicBezTo>
                      <a:pt x="1" y="4"/>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335" name="Freeform 117"/>
              <p:cNvSpPr>
                <a:spLocks noChangeAspect="1"/>
              </p:cNvSpPr>
              <p:nvPr/>
            </p:nvSpPr>
            <p:spPr bwMode="auto">
              <a:xfrm>
                <a:off x="2032" y="1652"/>
                <a:ext cx="17" cy="21"/>
              </a:xfrm>
              <a:custGeom>
                <a:avLst/>
                <a:gdLst>
                  <a:gd name="T0" fmla="*/ 373187961 w 3"/>
                  <a:gd name="T1" fmla="*/ 0 h 4"/>
                  <a:gd name="T2" fmla="*/ 578442088 w 3"/>
                  <a:gd name="T3" fmla="*/ 175448238 h 4"/>
                  <a:gd name="T4" fmla="*/ 205254308 w 3"/>
                  <a:gd name="T5" fmla="*/ 332969373 h 4"/>
                  <a:gd name="T6" fmla="*/ 0 w 3"/>
                  <a:gd name="T7" fmla="*/ 78498782 h 4"/>
                  <a:gd name="T8" fmla="*/ 373187961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0"/>
                    </a:moveTo>
                    <a:cubicBezTo>
                      <a:pt x="2" y="0"/>
                      <a:pt x="3" y="1"/>
                      <a:pt x="3" y="2"/>
                    </a:cubicBezTo>
                    <a:cubicBezTo>
                      <a:pt x="2" y="3"/>
                      <a:pt x="2" y="4"/>
                      <a:pt x="1" y="4"/>
                    </a:cubicBezTo>
                    <a:cubicBezTo>
                      <a:pt x="0" y="4"/>
                      <a:pt x="0" y="3"/>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36" name="Freeform 118"/>
              <p:cNvSpPr>
                <a:spLocks noChangeAspect="1"/>
              </p:cNvSpPr>
              <p:nvPr/>
            </p:nvSpPr>
            <p:spPr bwMode="auto">
              <a:xfrm>
                <a:off x="2012" y="1660"/>
                <a:ext cx="16" cy="25"/>
              </a:xfrm>
              <a:custGeom>
                <a:avLst/>
                <a:gdLst>
                  <a:gd name="T0" fmla="*/ 206206825 w 3"/>
                  <a:gd name="T1" fmla="*/ 0 h 5"/>
                  <a:gd name="T2" fmla="*/ 296535543 w 3"/>
                  <a:gd name="T3" fmla="*/ 146484224 h 5"/>
                  <a:gd name="T4" fmla="*/ 206206825 w 3"/>
                  <a:gd name="T5" fmla="*/ 244140467 h 5"/>
                  <a:gd name="T6" fmla="*/ 0 w 3"/>
                  <a:gd name="T7" fmla="*/ 97656243 h 5"/>
                  <a:gd name="T8" fmla="*/ 20620682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0"/>
                    </a:moveTo>
                    <a:cubicBezTo>
                      <a:pt x="3" y="0"/>
                      <a:pt x="3" y="2"/>
                      <a:pt x="3" y="3"/>
                    </a:cubicBezTo>
                    <a:cubicBezTo>
                      <a:pt x="3" y="3"/>
                      <a:pt x="2" y="5"/>
                      <a:pt x="2" y="5"/>
                    </a:cubicBezTo>
                    <a:cubicBezTo>
                      <a:pt x="1" y="4"/>
                      <a:pt x="0" y="3"/>
                      <a:pt x="0" y="2"/>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37" name="Freeform 119"/>
              <p:cNvSpPr>
                <a:spLocks noChangeAspect="1"/>
              </p:cNvSpPr>
              <p:nvPr/>
            </p:nvSpPr>
            <p:spPr bwMode="auto">
              <a:xfrm>
                <a:off x="2375" y="1730"/>
                <a:ext cx="16" cy="24"/>
              </a:xfrm>
              <a:custGeom>
                <a:avLst/>
                <a:gdLst>
                  <a:gd name="T0" fmla="*/ 206206825 w 3"/>
                  <a:gd name="T1" fmla="*/ 32411076 h 5"/>
                  <a:gd name="T2" fmla="*/ 296535543 w 3"/>
                  <a:gd name="T3" fmla="*/ 90763780 h 5"/>
                  <a:gd name="T4" fmla="*/ 206206825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3" y="1"/>
                      <a:pt x="3" y="2"/>
                      <a:pt x="3" y="3"/>
                    </a:cubicBezTo>
                    <a:cubicBezTo>
                      <a:pt x="3" y="4"/>
                      <a:pt x="3" y="5"/>
                      <a:pt x="2"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38" name="Freeform 120"/>
              <p:cNvSpPr>
                <a:spLocks noChangeAspect="1"/>
              </p:cNvSpPr>
              <p:nvPr/>
            </p:nvSpPr>
            <p:spPr bwMode="auto">
              <a:xfrm>
                <a:off x="2403" y="1803"/>
                <a:ext cx="25" cy="16"/>
              </a:xfrm>
              <a:custGeom>
                <a:avLst/>
                <a:gdLst>
                  <a:gd name="T0" fmla="*/ 195312325 w 5"/>
                  <a:gd name="T1" fmla="*/ 206206825 h 3"/>
                  <a:gd name="T2" fmla="*/ 97656243 w 5"/>
                  <a:gd name="T3" fmla="*/ 296535543 h 3"/>
                  <a:gd name="T4" fmla="*/ 0 w 5"/>
                  <a:gd name="T5" fmla="*/ 206206825 h 3"/>
                  <a:gd name="T6" fmla="*/ 146484224 w 5"/>
                  <a:gd name="T7" fmla="*/ 0 h 3"/>
                  <a:gd name="T8" fmla="*/ 1953123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2"/>
                    </a:moveTo>
                    <a:cubicBezTo>
                      <a:pt x="4" y="2"/>
                      <a:pt x="3" y="3"/>
                      <a:pt x="2" y="3"/>
                    </a:cubicBezTo>
                    <a:cubicBezTo>
                      <a:pt x="1" y="3"/>
                      <a:pt x="0" y="2"/>
                      <a:pt x="0" y="2"/>
                    </a:cubicBezTo>
                    <a:cubicBezTo>
                      <a:pt x="0" y="1"/>
                      <a:pt x="2" y="0"/>
                      <a:pt x="3" y="0"/>
                    </a:cubicBezTo>
                    <a:cubicBezTo>
                      <a:pt x="4" y="0"/>
                      <a:pt x="5" y="1"/>
                      <a:pt x="4" y="2"/>
                    </a:cubicBezTo>
                    <a:close/>
                  </a:path>
                </a:pathLst>
              </a:custGeom>
              <a:solidFill>
                <a:srgbClr val="DDDDDD"/>
              </a:solidFill>
              <a:ln w="3175" cap="rnd">
                <a:solidFill>
                  <a:schemeClr val="bg1"/>
                </a:solidFill>
                <a:round/>
                <a:headEnd/>
                <a:tailEnd/>
              </a:ln>
            </p:spPr>
            <p:txBody>
              <a:bodyPr/>
              <a:lstStyle/>
              <a:p>
                <a:endParaRPr lang="fr-FR"/>
              </a:p>
            </p:txBody>
          </p:sp>
          <p:sp>
            <p:nvSpPr>
              <p:cNvPr id="9339" name="Freeform 121"/>
              <p:cNvSpPr>
                <a:spLocks noChangeAspect="1"/>
              </p:cNvSpPr>
              <p:nvPr/>
            </p:nvSpPr>
            <p:spPr bwMode="auto">
              <a:xfrm>
                <a:off x="2387" y="1510"/>
                <a:ext cx="24" cy="16"/>
              </a:xfrm>
              <a:custGeom>
                <a:avLst/>
                <a:gdLst>
                  <a:gd name="T0" fmla="*/ 155573125 w 5"/>
                  <a:gd name="T1" fmla="*/ 206206825 h 3"/>
                  <a:gd name="T2" fmla="*/ 90763780 w 5"/>
                  <a:gd name="T3" fmla="*/ 296535543 h 3"/>
                  <a:gd name="T4" fmla="*/ 32411076 w 5"/>
                  <a:gd name="T5" fmla="*/ 94264247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3" y="3"/>
                      <a:pt x="3" y="3"/>
                    </a:cubicBezTo>
                    <a:cubicBezTo>
                      <a:pt x="2" y="3"/>
                      <a:pt x="0" y="2"/>
                      <a:pt x="1"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0" name="Freeform 122"/>
              <p:cNvSpPr>
                <a:spLocks noChangeAspect="1"/>
              </p:cNvSpPr>
              <p:nvPr/>
            </p:nvSpPr>
            <p:spPr bwMode="auto">
              <a:xfrm>
                <a:off x="2493" y="1436"/>
                <a:ext cx="20" cy="12"/>
              </a:xfrm>
              <a:custGeom>
                <a:avLst/>
                <a:gdLst>
                  <a:gd name="T0" fmla="*/ 195312307 w 4"/>
                  <a:gd name="T1" fmla="*/ 362796595 h 2"/>
                  <a:gd name="T2" fmla="*/ 97656153 w 4"/>
                  <a:gd name="T3" fmla="*/ 725593190 h 2"/>
                  <a:gd name="T4" fmla="*/ 0 w 4"/>
                  <a:gd name="T5" fmla="*/ 362796595 h 2"/>
                  <a:gd name="T6" fmla="*/ 97656153 w 4"/>
                  <a:gd name="T7" fmla="*/ 0 h 2"/>
                  <a:gd name="T8" fmla="*/ 195312307 w 4"/>
                  <a:gd name="T9" fmla="*/ 362796595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3" y="2"/>
                      <a:pt x="2" y="2"/>
                    </a:cubicBezTo>
                    <a:cubicBezTo>
                      <a:pt x="1" y="2"/>
                      <a:pt x="0" y="2"/>
                      <a:pt x="0" y="1"/>
                    </a:cubicBezTo>
                    <a:cubicBezTo>
                      <a:pt x="0" y="0"/>
                      <a:pt x="1" y="0"/>
                      <a:pt x="2" y="0"/>
                    </a:cubicBezTo>
                    <a:cubicBezTo>
                      <a:pt x="3" y="0"/>
                      <a:pt x="4" y="1"/>
                      <a:pt x="4" y="1"/>
                    </a:cubicBezTo>
                    <a:close/>
                  </a:path>
                </a:pathLst>
              </a:custGeom>
              <a:solidFill>
                <a:srgbClr val="DDDDDD"/>
              </a:solidFill>
              <a:ln w="3175" cap="rnd">
                <a:solidFill>
                  <a:schemeClr val="bg1"/>
                </a:solidFill>
                <a:round/>
                <a:headEnd/>
                <a:tailEnd/>
              </a:ln>
            </p:spPr>
            <p:txBody>
              <a:bodyPr/>
              <a:lstStyle/>
              <a:p>
                <a:endParaRPr lang="fr-FR"/>
              </a:p>
            </p:txBody>
          </p:sp>
          <p:sp>
            <p:nvSpPr>
              <p:cNvPr id="9341" name="Freeform 123"/>
              <p:cNvSpPr>
                <a:spLocks noChangeAspect="1"/>
              </p:cNvSpPr>
              <p:nvPr/>
            </p:nvSpPr>
            <p:spPr bwMode="auto">
              <a:xfrm>
                <a:off x="2513" y="1408"/>
                <a:ext cx="25" cy="16"/>
              </a:xfrm>
              <a:custGeom>
                <a:avLst/>
                <a:gdLst>
                  <a:gd name="T0" fmla="*/ 244140467 w 5"/>
                  <a:gd name="T1" fmla="*/ 206206825 h 3"/>
                  <a:gd name="T2" fmla="*/ 97656243 w 5"/>
                  <a:gd name="T3" fmla="*/ 296535543 h 3"/>
                  <a:gd name="T4" fmla="*/ 0 w 5"/>
                  <a:gd name="T5" fmla="*/ 94264247 h 3"/>
                  <a:gd name="T6" fmla="*/ 146484224 w 5"/>
                  <a:gd name="T7" fmla="*/ 0 h 3"/>
                  <a:gd name="T8" fmla="*/ 244140467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2"/>
                      <a:pt x="3" y="3"/>
                      <a:pt x="2" y="3"/>
                    </a:cubicBezTo>
                    <a:cubicBezTo>
                      <a:pt x="1" y="2"/>
                      <a:pt x="0" y="2"/>
                      <a:pt x="0" y="1"/>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2" name="Freeform 124"/>
              <p:cNvSpPr>
                <a:spLocks noChangeAspect="1"/>
              </p:cNvSpPr>
              <p:nvPr/>
            </p:nvSpPr>
            <p:spPr bwMode="auto">
              <a:xfrm>
                <a:off x="2717" y="1184"/>
                <a:ext cx="24" cy="12"/>
              </a:xfrm>
              <a:custGeom>
                <a:avLst/>
                <a:gdLst>
                  <a:gd name="T0" fmla="*/ 155573125 w 5"/>
                  <a:gd name="T1" fmla="*/ 8388609 h 3"/>
                  <a:gd name="T2" fmla="*/ 90763780 w 5"/>
                  <a:gd name="T3" fmla="*/ 12582912 h 3"/>
                  <a:gd name="T4" fmla="*/ 32411076 w 5"/>
                  <a:gd name="T5" fmla="*/ 8388609 h 3"/>
                  <a:gd name="T6" fmla="*/ 90763780 w 5"/>
                  <a:gd name="T7" fmla="*/ 0 h 3"/>
                  <a:gd name="T8" fmla="*/ 155573125 w 5"/>
                  <a:gd name="T9" fmla="*/ 8388609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3"/>
                      <a:pt x="3" y="3"/>
                      <a:pt x="3" y="3"/>
                    </a:cubicBezTo>
                    <a:cubicBezTo>
                      <a:pt x="2" y="3"/>
                      <a:pt x="0" y="3"/>
                      <a:pt x="1" y="2"/>
                    </a:cubicBezTo>
                    <a:cubicBezTo>
                      <a:pt x="1" y="1"/>
                      <a:pt x="2" y="0"/>
                      <a:pt x="3" y="0"/>
                    </a:cubicBezTo>
                    <a:cubicBezTo>
                      <a:pt x="4" y="0"/>
                      <a:pt x="5" y="1"/>
                      <a:pt x="5" y="2"/>
                    </a:cubicBezTo>
                    <a:close/>
                  </a:path>
                </a:pathLst>
              </a:custGeom>
              <a:solidFill>
                <a:srgbClr val="DDDDDD"/>
              </a:solidFill>
              <a:ln w="3175" cap="rnd">
                <a:solidFill>
                  <a:schemeClr val="bg1"/>
                </a:solidFill>
                <a:round/>
                <a:headEnd/>
                <a:tailEnd/>
              </a:ln>
            </p:spPr>
            <p:txBody>
              <a:bodyPr/>
              <a:lstStyle/>
              <a:p>
                <a:endParaRPr lang="fr-FR"/>
              </a:p>
            </p:txBody>
          </p:sp>
          <p:sp>
            <p:nvSpPr>
              <p:cNvPr id="9343" name="Freeform 125"/>
              <p:cNvSpPr>
                <a:spLocks noChangeAspect="1"/>
              </p:cNvSpPr>
              <p:nvPr/>
            </p:nvSpPr>
            <p:spPr bwMode="auto">
              <a:xfrm>
                <a:off x="2913" y="927"/>
                <a:ext cx="24" cy="16"/>
              </a:xfrm>
              <a:custGeom>
                <a:avLst/>
                <a:gdLst>
                  <a:gd name="T0" fmla="*/ 155573125 w 5"/>
                  <a:gd name="T1" fmla="*/ 206206825 h 3"/>
                  <a:gd name="T2" fmla="*/ 64809326 w 5"/>
                  <a:gd name="T3" fmla="*/ 296535543 h 3"/>
                  <a:gd name="T4" fmla="*/ 0 w 5"/>
                  <a:gd name="T5" fmla="*/ 206206825 h 3"/>
                  <a:gd name="T6" fmla="*/ 90763780 w 5"/>
                  <a:gd name="T7" fmla="*/ 0 h 3"/>
                  <a:gd name="T8" fmla="*/ 155573125 w 5"/>
                  <a:gd name="T9" fmla="*/ 20620682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4" y="3"/>
                      <a:pt x="3" y="3"/>
                      <a:pt x="2" y="3"/>
                    </a:cubicBezTo>
                    <a:cubicBezTo>
                      <a:pt x="1" y="3"/>
                      <a:pt x="0" y="2"/>
                      <a:pt x="0" y="2"/>
                    </a:cubicBezTo>
                    <a:cubicBezTo>
                      <a:pt x="0" y="1"/>
                      <a:pt x="2" y="0"/>
                      <a:pt x="3" y="0"/>
                    </a:cubicBezTo>
                    <a:cubicBezTo>
                      <a:pt x="4" y="0"/>
                      <a:pt x="5" y="1"/>
                      <a:pt x="5" y="2"/>
                    </a:cubicBezTo>
                    <a:close/>
                  </a:path>
                </a:pathLst>
              </a:custGeom>
              <a:solidFill>
                <a:srgbClr val="EAEAEA"/>
              </a:solidFill>
              <a:ln w="3175" cap="rnd">
                <a:solidFill>
                  <a:schemeClr val="bg1"/>
                </a:solidFill>
                <a:round/>
                <a:headEnd/>
                <a:tailEnd/>
              </a:ln>
            </p:spPr>
            <p:txBody>
              <a:bodyPr/>
              <a:lstStyle/>
              <a:p>
                <a:endParaRPr lang="fr-FR"/>
              </a:p>
            </p:txBody>
          </p:sp>
          <p:sp>
            <p:nvSpPr>
              <p:cNvPr id="9344" name="Freeform 126"/>
              <p:cNvSpPr>
                <a:spLocks noChangeAspect="1"/>
              </p:cNvSpPr>
              <p:nvPr/>
            </p:nvSpPr>
            <p:spPr bwMode="auto">
              <a:xfrm>
                <a:off x="3084" y="723"/>
                <a:ext cx="20" cy="16"/>
              </a:xfrm>
              <a:custGeom>
                <a:avLst/>
                <a:gdLst>
                  <a:gd name="T0" fmla="*/ 195312307 w 4"/>
                  <a:gd name="T1" fmla="*/ 206206825 h 3"/>
                  <a:gd name="T2" fmla="*/ 97656153 w 4"/>
                  <a:gd name="T3" fmla="*/ 296535543 h 3"/>
                  <a:gd name="T4" fmla="*/ 0 w 4"/>
                  <a:gd name="T5" fmla="*/ 206206825 h 3"/>
                  <a:gd name="T6" fmla="*/ 146484210 w 4"/>
                  <a:gd name="T7" fmla="*/ 0 h 3"/>
                  <a:gd name="T8" fmla="*/ 195312307 w 4"/>
                  <a:gd name="T9" fmla="*/ 20620682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2"/>
                      <a:pt x="3" y="3"/>
                      <a:pt x="2" y="3"/>
                    </a:cubicBezTo>
                    <a:cubicBezTo>
                      <a:pt x="1" y="2"/>
                      <a:pt x="0" y="2"/>
                      <a:pt x="0" y="2"/>
                    </a:cubicBezTo>
                    <a:cubicBezTo>
                      <a:pt x="1" y="1"/>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45" name="Freeform 127"/>
              <p:cNvSpPr>
                <a:spLocks noChangeAspect="1"/>
              </p:cNvSpPr>
              <p:nvPr/>
            </p:nvSpPr>
            <p:spPr bwMode="auto">
              <a:xfrm>
                <a:off x="3104" y="707"/>
                <a:ext cx="16" cy="16"/>
              </a:xfrm>
              <a:custGeom>
                <a:avLst/>
                <a:gdLst>
                  <a:gd name="T0" fmla="*/ 296535543 w 3"/>
                  <a:gd name="T1" fmla="*/ 206206825 h 3"/>
                  <a:gd name="T2" fmla="*/ 94264247 w 3"/>
                  <a:gd name="T3" fmla="*/ 296535543 h 3"/>
                  <a:gd name="T4" fmla="*/ 0 w 3"/>
                  <a:gd name="T5" fmla="*/ 206206825 h 3"/>
                  <a:gd name="T6" fmla="*/ 206206825 w 3"/>
                  <a:gd name="T7" fmla="*/ 0 h 3"/>
                  <a:gd name="T8" fmla="*/ 296535543 w 3"/>
                  <a:gd name="T9" fmla="*/ 20620682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2"/>
                    </a:moveTo>
                    <a:cubicBezTo>
                      <a:pt x="3" y="2"/>
                      <a:pt x="2" y="3"/>
                      <a:pt x="1" y="3"/>
                    </a:cubicBezTo>
                    <a:cubicBezTo>
                      <a:pt x="1" y="3"/>
                      <a:pt x="0" y="2"/>
                      <a:pt x="0" y="2"/>
                    </a:cubicBezTo>
                    <a:cubicBezTo>
                      <a:pt x="0" y="1"/>
                      <a:pt x="1" y="0"/>
                      <a:pt x="2" y="0"/>
                    </a:cubicBezTo>
                    <a:cubicBezTo>
                      <a:pt x="3" y="0"/>
                      <a:pt x="3" y="1"/>
                      <a:pt x="3" y="2"/>
                    </a:cubicBezTo>
                    <a:close/>
                  </a:path>
                </a:pathLst>
              </a:custGeom>
              <a:solidFill>
                <a:srgbClr val="EAEAEA"/>
              </a:solidFill>
              <a:ln w="3175" cap="rnd">
                <a:solidFill>
                  <a:schemeClr val="bg1"/>
                </a:solidFill>
                <a:round/>
                <a:headEnd/>
                <a:tailEnd/>
              </a:ln>
            </p:spPr>
            <p:txBody>
              <a:bodyPr/>
              <a:lstStyle/>
              <a:p>
                <a:endParaRPr lang="fr-FR"/>
              </a:p>
            </p:txBody>
          </p:sp>
          <p:sp>
            <p:nvSpPr>
              <p:cNvPr id="9346" name="Freeform 128"/>
              <p:cNvSpPr>
                <a:spLocks noChangeAspect="1"/>
              </p:cNvSpPr>
              <p:nvPr/>
            </p:nvSpPr>
            <p:spPr bwMode="auto">
              <a:xfrm>
                <a:off x="3145" y="743"/>
                <a:ext cx="12" cy="13"/>
              </a:xfrm>
              <a:custGeom>
                <a:avLst/>
                <a:gdLst>
                  <a:gd name="T0" fmla="*/ 12582912 w 3"/>
                  <a:gd name="T1" fmla="*/ 0 h 3"/>
                  <a:gd name="T2" fmla="*/ 8388609 w 3"/>
                  <a:gd name="T3" fmla="*/ 21001849 h 3"/>
                  <a:gd name="T4" fmla="*/ 0 w 3"/>
                  <a:gd name="T5" fmla="*/ 30212242 h 3"/>
                  <a:gd name="T6" fmla="*/ 4194305 w 3"/>
                  <a:gd name="T7" fmla="*/ 0 h 3"/>
                  <a:gd name="T8" fmla="*/ 1258291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9347" name="Freeform 129"/>
              <p:cNvSpPr>
                <a:spLocks noChangeAspect="1"/>
              </p:cNvSpPr>
              <p:nvPr/>
            </p:nvSpPr>
            <p:spPr bwMode="auto">
              <a:xfrm>
                <a:off x="3186" y="707"/>
                <a:ext cx="16" cy="16"/>
              </a:xfrm>
              <a:custGeom>
                <a:avLst/>
                <a:gdLst>
                  <a:gd name="T0" fmla="*/ 296535543 w 3"/>
                  <a:gd name="T1" fmla="*/ 0 h 3"/>
                  <a:gd name="T2" fmla="*/ 206206825 w 3"/>
                  <a:gd name="T3" fmla="*/ 206206825 h 3"/>
                  <a:gd name="T4" fmla="*/ 0 w 3"/>
                  <a:gd name="T5" fmla="*/ 296535543 h 3"/>
                  <a:gd name="T6" fmla="*/ 94264247 w 3"/>
                  <a:gd name="T7" fmla="*/ 0 h 3"/>
                  <a:gd name="T8" fmla="*/ 296535543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3" y="1"/>
                      <a:pt x="2" y="2"/>
                      <a:pt x="2" y="2"/>
                    </a:cubicBezTo>
                    <a:cubicBezTo>
                      <a:pt x="1" y="3"/>
                      <a:pt x="0" y="3"/>
                      <a:pt x="0" y="3"/>
                    </a:cubicBezTo>
                    <a:cubicBezTo>
                      <a:pt x="0" y="2"/>
                      <a:pt x="0" y="1"/>
                      <a:pt x="1" y="0"/>
                    </a:cubicBezTo>
                    <a:cubicBezTo>
                      <a:pt x="1" y="0"/>
                      <a:pt x="2" y="0"/>
                      <a:pt x="3" y="0"/>
                    </a:cubicBezTo>
                    <a:close/>
                  </a:path>
                </a:pathLst>
              </a:custGeom>
              <a:solidFill>
                <a:srgbClr val="EAEAEA"/>
              </a:solidFill>
              <a:ln w="3175" cap="rnd">
                <a:solidFill>
                  <a:schemeClr val="bg1"/>
                </a:solidFill>
                <a:round/>
                <a:headEnd/>
                <a:tailEnd/>
              </a:ln>
            </p:spPr>
            <p:txBody>
              <a:bodyPr/>
              <a:lstStyle/>
              <a:p>
                <a:endParaRPr lang="fr-FR"/>
              </a:p>
            </p:txBody>
          </p:sp>
          <p:sp>
            <p:nvSpPr>
              <p:cNvPr id="9348" name="Freeform 130"/>
              <p:cNvSpPr>
                <a:spLocks noChangeAspect="1"/>
              </p:cNvSpPr>
              <p:nvPr/>
            </p:nvSpPr>
            <p:spPr bwMode="auto">
              <a:xfrm>
                <a:off x="3292" y="699"/>
                <a:ext cx="16" cy="8"/>
              </a:xfrm>
              <a:custGeom>
                <a:avLst/>
                <a:gdLst>
                  <a:gd name="T0" fmla="*/ 16777216 w 4"/>
                  <a:gd name="T1" fmla="*/ 8388608 h 2"/>
                  <a:gd name="T2" fmla="*/ 8388608 w 4"/>
                  <a:gd name="T3" fmla="*/ 8388608 h 2"/>
                  <a:gd name="T4" fmla="*/ 0 w 4"/>
                  <a:gd name="T5" fmla="*/ 4194304 h 2"/>
                  <a:gd name="T6" fmla="*/ 12582910 w 4"/>
                  <a:gd name="T7" fmla="*/ 0 h 2"/>
                  <a:gd name="T8" fmla="*/ 16777216 w 4"/>
                  <a:gd name="T9" fmla="*/ 8388608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3" y="2"/>
                      <a:pt x="2" y="2"/>
                    </a:cubicBezTo>
                    <a:cubicBezTo>
                      <a:pt x="1" y="2"/>
                      <a:pt x="0" y="1"/>
                      <a:pt x="0" y="1"/>
                    </a:cubicBezTo>
                    <a:cubicBezTo>
                      <a:pt x="1" y="0"/>
                      <a:pt x="2" y="0"/>
                      <a:pt x="3" y="0"/>
                    </a:cubicBezTo>
                    <a:cubicBezTo>
                      <a:pt x="4"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49" name="Freeform 131"/>
              <p:cNvSpPr>
                <a:spLocks noChangeAspect="1"/>
              </p:cNvSpPr>
              <p:nvPr/>
            </p:nvSpPr>
            <p:spPr bwMode="auto">
              <a:xfrm>
                <a:off x="3365" y="629"/>
                <a:ext cx="16" cy="13"/>
              </a:xfrm>
              <a:custGeom>
                <a:avLst/>
                <a:gdLst>
                  <a:gd name="T0" fmla="*/ 16777216 w 4"/>
                  <a:gd name="T1" fmla="*/ 1739829730 h 2"/>
                  <a:gd name="T2" fmla="*/ 8388608 w 4"/>
                  <a:gd name="T3" fmla="*/ 1739829730 h 2"/>
                  <a:gd name="T4" fmla="*/ 0 w 4"/>
                  <a:gd name="T5" fmla="*/ 930435556 h 2"/>
                  <a:gd name="T6" fmla="*/ 12582910 w 4"/>
                  <a:gd name="T7" fmla="*/ 0 h 2"/>
                  <a:gd name="T8" fmla="*/ 16777216 w 4"/>
                  <a:gd name="T9" fmla="*/ 173982973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2"/>
                    </a:moveTo>
                    <a:cubicBezTo>
                      <a:pt x="4" y="2"/>
                      <a:pt x="2" y="2"/>
                      <a:pt x="2" y="2"/>
                    </a:cubicBezTo>
                    <a:cubicBezTo>
                      <a:pt x="1" y="2"/>
                      <a:pt x="0" y="1"/>
                      <a:pt x="0" y="1"/>
                    </a:cubicBezTo>
                    <a:cubicBezTo>
                      <a:pt x="1" y="0"/>
                      <a:pt x="2" y="0"/>
                      <a:pt x="3" y="0"/>
                    </a:cubicBezTo>
                    <a:cubicBezTo>
                      <a:pt x="3" y="0"/>
                      <a:pt x="4" y="1"/>
                      <a:pt x="4" y="2"/>
                    </a:cubicBezTo>
                    <a:close/>
                  </a:path>
                </a:pathLst>
              </a:custGeom>
              <a:solidFill>
                <a:srgbClr val="EAEAEA"/>
              </a:solidFill>
              <a:ln w="3175" cap="rnd">
                <a:solidFill>
                  <a:schemeClr val="bg1"/>
                </a:solidFill>
                <a:round/>
                <a:headEnd/>
                <a:tailEnd/>
              </a:ln>
            </p:spPr>
            <p:txBody>
              <a:bodyPr/>
              <a:lstStyle/>
              <a:p>
                <a:endParaRPr lang="fr-FR"/>
              </a:p>
            </p:txBody>
          </p:sp>
          <p:sp>
            <p:nvSpPr>
              <p:cNvPr id="9350" name="Freeform 132"/>
              <p:cNvSpPr>
                <a:spLocks noChangeAspect="1"/>
              </p:cNvSpPr>
              <p:nvPr/>
            </p:nvSpPr>
            <p:spPr bwMode="auto">
              <a:xfrm>
                <a:off x="3377" y="650"/>
                <a:ext cx="21" cy="8"/>
              </a:xfrm>
              <a:custGeom>
                <a:avLst/>
                <a:gdLst>
                  <a:gd name="T0" fmla="*/ 332969373 w 4"/>
                  <a:gd name="T1" fmla="*/ 4194304 h 2"/>
                  <a:gd name="T2" fmla="*/ 175448238 w 4"/>
                  <a:gd name="T3" fmla="*/ 8388608 h 2"/>
                  <a:gd name="T4" fmla="*/ 0 w 4"/>
                  <a:gd name="T5" fmla="*/ 4194304 h 2"/>
                  <a:gd name="T6" fmla="*/ 254490227 w 4"/>
                  <a:gd name="T7" fmla="*/ 0 h 2"/>
                  <a:gd name="T8" fmla="*/ 332969373 w 4"/>
                  <a:gd name="T9" fmla="*/ 419430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4" y="2"/>
                      <a:pt x="2" y="2"/>
                      <a:pt x="2" y="2"/>
                    </a:cubicBezTo>
                    <a:cubicBezTo>
                      <a:pt x="1" y="2"/>
                      <a:pt x="0" y="1"/>
                      <a:pt x="0" y="1"/>
                    </a:cubicBezTo>
                    <a:cubicBezTo>
                      <a:pt x="1" y="0"/>
                      <a:pt x="2" y="0"/>
                      <a:pt x="3" y="0"/>
                    </a:cubicBezTo>
                    <a:cubicBezTo>
                      <a:pt x="3" y="0"/>
                      <a:pt x="4" y="1"/>
                      <a:pt x="4" y="1"/>
                    </a:cubicBezTo>
                    <a:close/>
                  </a:path>
                </a:pathLst>
              </a:custGeom>
              <a:solidFill>
                <a:srgbClr val="EAEAEA"/>
              </a:solidFill>
              <a:ln w="3175" cap="rnd">
                <a:solidFill>
                  <a:schemeClr val="bg1"/>
                </a:solidFill>
                <a:round/>
                <a:headEnd/>
                <a:tailEnd/>
              </a:ln>
            </p:spPr>
            <p:txBody>
              <a:bodyPr/>
              <a:lstStyle/>
              <a:p>
                <a:endParaRPr lang="fr-FR"/>
              </a:p>
            </p:txBody>
          </p:sp>
          <p:sp>
            <p:nvSpPr>
              <p:cNvPr id="9351" name="Freeform 133"/>
              <p:cNvSpPr>
                <a:spLocks noChangeAspect="1"/>
              </p:cNvSpPr>
              <p:nvPr/>
            </p:nvSpPr>
            <p:spPr bwMode="auto">
              <a:xfrm>
                <a:off x="3442" y="617"/>
                <a:ext cx="29" cy="16"/>
              </a:xfrm>
              <a:custGeom>
                <a:avLst/>
                <a:gdLst>
                  <a:gd name="T0" fmla="*/ 201626728 w 6"/>
                  <a:gd name="T1" fmla="*/ 12582910 h 4"/>
                  <a:gd name="T2" fmla="*/ 103650491 w 6"/>
                  <a:gd name="T3" fmla="*/ 16777216 h 4"/>
                  <a:gd name="T4" fmla="*/ 34575461 w 6"/>
                  <a:gd name="T5" fmla="*/ 8388608 h 4"/>
                  <a:gd name="T6" fmla="*/ 132552346 w 6"/>
                  <a:gd name="T7" fmla="*/ 0 h 4"/>
                  <a:gd name="T8" fmla="*/ 201626728 w 6"/>
                  <a:gd name="T9" fmla="*/ 12582910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6" y="4"/>
                      <a:pt x="4" y="4"/>
                      <a:pt x="3" y="4"/>
                    </a:cubicBezTo>
                    <a:cubicBezTo>
                      <a:pt x="2" y="3"/>
                      <a:pt x="0" y="3"/>
                      <a:pt x="1" y="2"/>
                    </a:cubicBezTo>
                    <a:cubicBezTo>
                      <a:pt x="1" y="1"/>
                      <a:pt x="3" y="0"/>
                      <a:pt x="4" y="0"/>
                    </a:cubicBezTo>
                    <a:cubicBezTo>
                      <a:pt x="5" y="1"/>
                      <a:pt x="6" y="2"/>
                      <a:pt x="6" y="3"/>
                    </a:cubicBezTo>
                    <a:close/>
                  </a:path>
                </a:pathLst>
              </a:custGeom>
              <a:solidFill>
                <a:srgbClr val="EAEAEA"/>
              </a:solidFill>
              <a:ln w="3175" cap="rnd">
                <a:solidFill>
                  <a:schemeClr val="bg1"/>
                </a:solidFill>
                <a:round/>
                <a:headEnd/>
                <a:tailEnd/>
              </a:ln>
            </p:spPr>
            <p:txBody>
              <a:bodyPr/>
              <a:lstStyle/>
              <a:p>
                <a:endParaRPr lang="fr-FR"/>
              </a:p>
            </p:txBody>
          </p:sp>
          <p:sp>
            <p:nvSpPr>
              <p:cNvPr id="9352" name="Freeform 134"/>
              <p:cNvSpPr>
                <a:spLocks noChangeAspect="1"/>
              </p:cNvSpPr>
              <p:nvPr/>
            </p:nvSpPr>
            <p:spPr bwMode="auto">
              <a:xfrm>
                <a:off x="2746" y="1196"/>
                <a:ext cx="24" cy="40"/>
              </a:xfrm>
              <a:custGeom>
                <a:avLst/>
                <a:gdLst>
                  <a:gd name="T0" fmla="*/ 155573125 w 5"/>
                  <a:gd name="T1" fmla="*/ 48828077 h 8"/>
                  <a:gd name="T2" fmla="*/ 123162001 w 5"/>
                  <a:gd name="T3" fmla="*/ 292968420 h 8"/>
                  <a:gd name="T4" fmla="*/ 32411076 w 5"/>
                  <a:gd name="T5" fmla="*/ 341796477 h 8"/>
                  <a:gd name="T6" fmla="*/ 32411076 w 5"/>
                  <a:gd name="T7" fmla="*/ 97656153 h 8"/>
                  <a:gd name="T8" fmla="*/ 155573125 w 5"/>
                  <a:gd name="T9" fmla="*/ 48828077 h 8"/>
                  <a:gd name="T10" fmla="*/ 0 60000 65536"/>
                  <a:gd name="T11" fmla="*/ 0 60000 65536"/>
                  <a:gd name="T12" fmla="*/ 0 60000 65536"/>
                  <a:gd name="T13" fmla="*/ 0 60000 65536"/>
                  <a:gd name="T14" fmla="*/ 0 60000 65536"/>
                  <a:gd name="T15" fmla="*/ 0 w 5"/>
                  <a:gd name="T16" fmla="*/ 0 h 8"/>
                  <a:gd name="T17" fmla="*/ 5 w 5"/>
                  <a:gd name="T18" fmla="*/ 8 h 8"/>
                </a:gdLst>
                <a:ahLst/>
                <a:cxnLst>
                  <a:cxn ang="T10">
                    <a:pos x="T0" y="T1"/>
                  </a:cxn>
                  <a:cxn ang="T11">
                    <a:pos x="T2" y="T3"/>
                  </a:cxn>
                  <a:cxn ang="T12">
                    <a:pos x="T4" y="T5"/>
                  </a:cxn>
                  <a:cxn ang="T13">
                    <a:pos x="T6" y="T7"/>
                  </a:cxn>
                  <a:cxn ang="T14">
                    <a:pos x="T8" y="T9"/>
                  </a:cxn>
                </a:cxnLst>
                <a:rect l="T15" t="T16" r="T17" b="T18"/>
                <a:pathLst>
                  <a:path w="5" h="8">
                    <a:moveTo>
                      <a:pt x="5" y="1"/>
                    </a:moveTo>
                    <a:cubicBezTo>
                      <a:pt x="5" y="2"/>
                      <a:pt x="5" y="4"/>
                      <a:pt x="4" y="6"/>
                    </a:cubicBezTo>
                    <a:cubicBezTo>
                      <a:pt x="3" y="7"/>
                      <a:pt x="1" y="8"/>
                      <a:pt x="1" y="7"/>
                    </a:cubicBezTo>
                    <a:cubicBezTo>
                      <a:pt x="0" y="6"/>
                      <a:pt x="0" y="3"/>
                      <a:pt x="1" y="2"/>
                    </a:cubicBezTo>
                    <a:cubicBezTo>
                      <a:pt x="2" y="0"/>
                      <a:pt x="4" y="0"/>
                      <a:pt x="5" y="1"/>
                    </a:cubicBezTo>
                    <a:close/>
                  </a:path>
                </a:pathLst>
              </a:custGeom>
              <a:solidFill>
                <a:srgbClr val="DDDDDD"/>
              </a:solidFill>
              <a:ln w="3175" cap="rnd">
                <a:solidFill>
                  <a:schemeClr val="bg1"/>
                </a:solidFill>
                <a:round/>
                <a:headEnd/>
                <a:tailEnd/>
              </a:ln>
            </p:spPr>
            <p:txBody>
              <a:bodyPr/>
              <a:lstStyle/>
              <a:p>
                <a:endParaRPr lang="fr-FR"/>
              </a:p>
            </p:txBody>
          </p:sp>
          <p:sp>
            <p:nvSpPr>
              <p:cNvPr id="9353" name="Freeform 135"/>
              <p:cNvSpPr>
                <a:spLocks noChangeAspect="1"/>
              </p:cNvSpPr>
              <p:nvPr/>
            </p:nvSpPr>
            <p:spPr bwMode="auto">
              <a:xfrm>
                <a:off x="1992" y="1673"/>
                <a:ext cx="16" cy="24"/>
              </a:xfrm>
              <a:custGeom>
                <a:avLst/>
                <a:gdLst>
                  <a:gd name="T0" fmla="*/ 206206825 w 3"/>
                  <a:gd name="T1" fmla="*/ 32411076 h 5"/>
                  <a:gd name="T2" fmla="*/ 296535543 w 3"/>
                  <a:gd name="T3" fmla="*/ 90763780 h 5"/>
                  <a:gd name="T4" fmla="*/ 94264247 w 3"/>
                  <a:gd name="T5" fmla="*/ 155573125 h 5"/>
                  <a:gd name="T6" fmla="*/ 0 w 3"/>
                  <a:gd name="T7" fmla="*/ 64809326 h 5"/>
                  <a:gd name="T8" fmla="*/ 206206825 w 3"/>
                  <a:gd name="T9" fmla="*/ 32411076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1"/>
                    </a:moveTo>
                    <a:cubicBezTo>
                      <a:pt x="2" y="1"/>
                      <a:pt x="3" y="2"/>
                      <a:pt x="3" y="3"/>
                    </a:cubicBezTo>
                    <a:cubicBezTo>
                      <a:pt x="3" y="4"/>
                      <a:pt x="2" y="5"/>
                      <a:pt x="1" y="5"/>
                    </a:cubicBezTo>
                    <a:cubicBezTo>
                      <a:pt x="1" y="5"/>
                      <a:pt x="0" y="3"/>
                      <a:pt x="0" y="2"/>
                    </a:cubicBezTo>
                    <a:cubicBezTo>
                      <a:pt x="0" y="1"/>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54" name="Freeform 136"/>
              <p:cNvSpPr>
                <a:spLocks noChangeAspect="1"/>
              </p:cNvSpPr>
              <p:nvPr/>
            </p:nvSpPr>
            <p:spPr bwMode="auto">
              <a:xfrm>
                <a:off x="2513" y="1432"/>
                <a:ext cx="33" cy="33"/>
              </a:xfrm>
              <a:custGeom>
                <a:avLst/>
                <a:gdLst>
                  <a:gd name="T0" fmla="*/ 27585909 w 7"/>
                  <a:gd name="T1" fmla="*/ 27585909 h 7"/>
                  <a:gd name="T2" fmla="*/ 130047835 w 7"/>
                  <a:gd name="T3" fmla="*/ 103449088 h 7"/>
                  <a:gd name="T4" fmla="*/ 179314559 w 7"/>
                  <a:gd name="T5" fmla="*/ 179314559 h 7"/>
                  <a:gd name="T6" fmla="*/ 75862887 w 7"/>
                  <a:gd name="T7" fmla="*/ 103449088 h 7"/>
                  <a:gd name="T8" fmla="*/ 27585909 w 7"/>
                  <a:gd name="T9" fmla="*/ 2758590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1"/>
                    </a:moveTo>
                    <a:cubicBezTo>
                      <a:pt x="3" y="0"/>
                      <a:pt x="4" y="2"/>
                      <a:pt x="5" y="4"/>
                    </a:cubicBezTo>
                    <a:cubicBezTo>
                      <a:pt x="6" y="5"/>
                      <a:pt x="7" y="6"/>
                      <a:pt x="7" y="7"/>
                    </a:cubicBezTo>
                    <a:cubicBezTo>
                      <a:pt x="5" y="7"/>
                      <a:pt x="4" y="5"/>
                      <a:pt x="3" y="4"/>
                    </a:cubicBezTo>
                    <a:cubicBezTo>
                      <a:pt x="2" y="3"/>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55" name="Freeform 137"/>
              <p:cNvSpPr>
                <a:spLocks noChangeAspect="1"/>
              </p:cNvSpPr>
              <p:nvPr/>
            </p:nvSpPr>
            <p:spPr bwMode="auto">
              <a:xfrm>
                <a:off x="2546" y="1363"/>
                <a:ext cx="28" cy="16"/>
              </a:xfrm>
              <a:custGeom>
                <a:avLst/>
                <a:gdLst>
                  <a:gd name="T0" fmla="*/ 0 w 6"/>
                  <a:gd name="T1" fmla="*/ 206206825 h 3"/>
                  <a:gd name="T2" fmla="*/ 68157597 w 6"/>
                  <a:gd name="T3" fmla="*/ 0 h 3"/>
                  <a:gd name="T4" fmla="*/ 137421604 w 6"/>
                  <a:gd name="T5" fmla="*/ 94264247 h 3"/>
                  <a:gd name="T6" fmla="*/ 68157597 w 6"/>
                  <a:gd name="T7" fmla="*/ 206206825 h 3"/>
                  <a:gd name="T8" fmla="*/ 0 w 6"/>
                  <a:gd name="T9" fmla="*/ 206206825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0" y="2"/>
                    </a:moveTo>
                    <a:cubicBezTo>
                      <a:pt x="0" y="1"/>
                      <a:pt x="2" y="0"/>
                      <a:pt x="3" y="0"/>
                    </a:cubicBezTo>
                    <a:cubicBezTo>
                      <a:pt x="4" y="0"/>
                      <a:pt x="6" y="0"/>
                      <a:pt x="6" y="1"/>
                    </a:cubicBezTo>
                    <a:cubicBezTo>
                      <a:pt x="5" y="2"/>
                      <a:pt x="4" y="2"/>
                      <a:pt x="3" y="2"/>
                    </a:cubicBezTo>
                    <a:cubicBezTo>
                      <a:pt x="2" y="3"/>
                      <a:pt x="0" y="3"/>
                      <a:pt x="0" y="2"/>
                    </a:cubicBezTo>
                    <a:close/>
                  </a:path>
                </a:pathLst>
              </a:custGeom>
              <a:solidFill>
                <a:srgbClr val="DDDDDD"/>
              </a:solidFill>
              <a:ln w="3175" cap="rnd">
                <a:solidFill>
                  <a:schemeClr val="bg1"/>
                </a:solidFill>
                <a:round/>
                <a:headEnd/>
                <a:tailEnd/>
              </a:ln>
            </p:spPr>
            <p:txBody>
              <a:bodyPr/>
              <a:lstStyle/>
              <a:p>
                <a:endParaRPr lang="fr-FR"/>
              </a:p>
            </p:txBody>
          </p:sp>
          <p:sp>
            <p:nvSpPr>
              <p:cNvPr id="9356" name="Freeform 138"/>
              <p:cNvSpPr>
                <a:spLocks noChangeAspect="1"/>
              </p:cNvSpPr>
              <p:nvPr/>
            </p:nvSpPr>
            <p:spPr bwMode="auto">
              <a:xfrm>
                <a:off x="2762" y="1135"/>
                <a:ext cx="20" cy="28"/>
              </a:xfrm>
              <a:custGeom>
                <a:avLst/>
                <a:gdLst>
                  <a:gd name="T0" fmla="*/ 48828077 w 4"/>
                  <a:gd name="T1" fmla="*/ 112261484 h 6"/>
                  <a:gd name="T2" fmla="*/ 97656153 w 4"/>
                  <a:gd name="T3" fmla="*/ 44103887 h 6"/>
                  <a:gd name="T4" fmla="*/ 195312307 w 4"/>
                  <a:gd name="T5" fmla="*/ 24056034 h 6"/>
                  <a:gd name="T6" fmla="*/ 146484210 w 4"/>
                  <a:gd name="T7" fmla="*/ 93359848 h 6"/>
                  <a:gd name="T8" fmla="*/ 48828077 w 4"/>
                  <a:gd name="T9" fmla="*/ 112261484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1" y="5"/>
                    </a:moveTo>
                    <a:cubicBezTo>
                      <a:pt x="0" y="4"/>
                      <a:pt x="1" y="3"/>
                      <a:pt x="2" y="2"/>
                    </a:cubicBezTo>
                    <a:cubicBezTo>
                      <a:pt x="2" y="1"/>
                      <a:pt x="3" y="0"/>
                      <a:pt x="4" y="1"/>
                    </a:cubicBezTo>
                    <a:cubicBezTo>
                      <a:pt x="4" y="2"/>
                      <a:pt x="3" y="3"/>
                      <a:pt x="3" y="4"/>
                    </a:cubicBezTo>
                    <a:cubicBezTo>
                      <a:pt x="2" y="4"/>
                      <a:pt x="1" y="6"/>
                      <a:pt x="1" y="5"/>
                    </a:cubicBezTo>
                    <a:close/>
                  </a:path>
                </a:pathLst>
              </a:custGeom>
              <a:solidFill>
                <a:srgbClr val="DDDDDD"/>
              </a:solidFill>
              <a:ln w="3175" cap="rnd">
                <a:solidFill>
                  <a:schemeClr val="bg1"/>
                </a:solidFill>
                <a:round/>
                <a:headEnd/>
                <a:tailEnd/>
              </a:ln>
            </p:spPr>
            <p:txBody>
              <a:bodyPr/>
              <a:lstStyle/>
              <a:p>
                <a:endParaRPr lang="fr-FR"/>
              </a:p>
            </p:txBody>
          </p:sp>
          <p:sp>
            <p:nvSpPr>
              <p:cNvPr id="9357" name="Freeform 139"/>
              <p:cNvSpPr>
                <a:spLocks noChangeAspect="1"/>
              </p:cNvSpPr>
              <p:nvPr/>
            </p:nvSpPr>
            <p:spPr bwMode="auto">
              <a:xfrm>
                <a:off x="3133" y="715"/>
                <a:ext cx="28" cy="24"/>
              </a:xfrm>
              <a:custGeom>
                <a:avLst/>
                <a:gdLst>
                  <a:gd name="T0" fmla="*/ 24056034 w 6"/>
                  <a:gd name="T1" fmla="*/ 32411076 h 5"/>
                  <a:gd name="T2" fmla="*/ 93359848 w 6"/>
                  <a:gd name="T3" fmla="*/ 64809326 h 5"/>
                  <a:gd name="T4" fmla="*/ 112261484 w 6"/>
                  <a:gd name="T5" fmla="*/ 155573125 h 5"/>
                  <a:gd name="T6" fmla="*/ 44103887 w 6"/>
                  <a:gd name="T7" fmla="*/ 90763780 h 5"/>
                  <a:gd name="T8" fmla="*/ 24056034 w 6"/>
                  <a:gd name="T9" fmla="*/ 32411076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1"/>
                    </a:moveTo>
                    <a:cubicBezTo>
                      <a:pt x="2" y="0"/>
                      <a:pt x="3" y="1"/>
                      <a:pt x="4" y="2"/>
                    </a:cubicBezTo>
                    <a:cubicBezTo>
                      <a:pt x="5" y="3"/>
                      <a:pt x="6" y="4"/>
                      <a:pt x="5" y="5"/>
                    </a:cubicBezTo>
                    <a:cubicBezTo>
                      <a:pt x="4" y="5"/>
                      <a:pt x="3" y="4"/>
                      <a:pt x="2" y="3"/>
                    </a:cubicBezTo>
                    <a:cubicBezTo>
                      <a:pt x="2" y="3"/>
                      <a:pt x="0" y="2"/>
                      <a:pt x="1" y="1"/>
                    </a:cubicBezTo>
                    <a:close/>
                  </a:path>
                </a:pathLst>
              </a:custGeom>
              <a:solidFill>
                <a:srgbClr val="EAEAEA"/>
              </a:solidFill>
              <a:ln w="3175" cap="rnd">
                <a:solidFill>
                  <a:schemeClr val="bg1"/>
                </a:solidFill>
                <a:round/>
                <a:headEnd/>
                <a:tailEnd/>
              </a:ln>
            </p:spPr>
            <p:txBody>
              <a:bodyPr/>
              <a:lstStyle/>
              <a:p>
                <a:endParaRPr lang="fr-FR"/>
              </a:p>
            </p:txBody>
          </p:sp>
          <p:sp>
            <p:nvSpPr>
              <p:cNvPr id="9358" name="Freeform 140"/>
              <p:cNvSpPr>
                <a:spLocks noChangeAspect="1"/>
              </p:cNvSpPr>
              <p:nvPr/>
            </p:nvSpPr>
            <p:spPr bwMode="auto">
              <a:xfrm>
                <a:off x="2542" y="1379"/>
                <a:ext cx="28" cy="25"/>
              </a:xfrm>
              <a:custGeom>
                <a:avLst/>
                <a:gdLst>
                  <a:gd name="T0" fmla="*/ 24056034 w 6"/>
                  <a:gd name="T1" fmla="*/ 195312325 h 5"/>
                  <a:gd name="T2" fmla="*/ 68157597 w 6"/>
                  <a:gd name="T3" fmla="*/ 48828121 h 5"/>
                  <a:gd name="T4" fmla="*/ 137421604 w 6"/>
                  <a:gd name="T5" fmla="*/ 48828121 h 5"/>
                  <a:gd name="T6" fmla="*/ 93359848 w 6"/>
                  <a:gd name="T7" fmla="*/ 195312325 h 5"/>
                  <a:gd name="T8" fmla="*/ 24056034 w 6"/>
                  <a:gd name="T9" fmla="*/ 19531232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1" y="4"/>
                    </a:moveTo>
                    <a:cubicBezTo>
                      <a:pt x="0" y="3"/>
                      <a:pt x="2" y="2"/>
                      <a:pt x="3" y="1"/>
                    </a:cubicBezTo>
                    <a:cubicBezTo>
                      <a:pt x="4" y="1"/>
                      <a:pt x="6" y="0"/>
                      <a:pt x="6" y="1"/>
                    </a:cubicBezTo>
                    <a:cubicBezTo>
                      <a:pt x="6" y="2"/>
                      <a:pt x="5" y="3"/>
                      <a:pt x="4" y="4"/>
                    </a:cubicBezTo>
                    <a:cubicBezTo>
                      <a:pt x="3" y="4"/>
                      <a:pt x="1" y="5"/>
                      <a:pt x="1" y="4"/>
                    </a:cubicBezTo>
                    <a:close/>
                  </a:path>
                </a:pathLst>
              </a:custGeom>
              <a:solidFill>
                <a:srgbClr val="DDDDDD"/>
              </a:solidFill>
              <a:ln w="3175" cap="rnd">
                <a:solidFill>
                  <a:schemeClr val="bg1"/>
                </a:solidFill>
                <a:round/>
                <a:headEnd/>
                <a:tailEnd/>
              </a:ln>
            </p:spPr>
            <p:txBody>
              <a:bodyPr/>
              <a:lstStyle/>
              <a:p>
                <a:endParaRPr lang="fr-FR"/>
              </a:p>
            </p:txBody>
          </p:sp>
          <p:sp>
            <p:nvSpPr>
              <p:cNvPr id="9359" name="Freeform 141"/>
              <p:cNvSpPr>
                <a:spLocks noChangeAspect="1"/>
              </p:cNvSpPr>
              <p:nvPr/>
            </p:nvSpPr>
            <p:spPr bwMode="auto">
              <a:xfrm>
                <a:off x="3014" y="1974"/>
                <a:ext cx="45" cy="118"/>
              </a:xfrm>
              <a:custGeom>
                <a:avLst/>
                <a:gdLst>
                  <a:gd name="T0" fmla="*/ 439452774 w 9"/>
                  <a:gd name="T1" fmla="*/ 42025077 h 24"/>
                  <a:gd name="T2" fmla="*/ 244140297 w 9"/>
                  <a:gd name="T3" fmla="*/ 651539625 h 24"/>
                  <a:gd name="T4" fmla="*/ 48828079 w 9"/>
                  <a:gd name="T5" fmla="*/ 933600285 h 24"/>
                  <a:gd name="T6" fmla="*/ 48828079 w 9"/>
                  <a:gd name="T7" fmla="*/ 767318513 h 24"/>
                  <a:gd name="T8" fmla="*/ 244140297 w 9"/>
                  <a:gd name="T9" fmla="*/ 206623205 h 24"/>
                  <a:gd name="T10" fmla="*/ 341796495 w 9"/>
                  <a:gd name="T11" fmla="*/ 42025077 h 24"/>
                  <a:gd name="T12" fmla="*/ 439452774 w 9"/>
                  <a:gd name="T13" fmla="*/ 42025077 h 24"/>
                  <a:gd name="T14" fmla="*/ 0 60000 65536"/>
                  <a:gd name="T15" fmla="*/ 0 60000 65536"/>
                  <a:gd name="T16" fmla="*/ 0 60000 65536"/>
                  <a:gd name="T17" fmla="*/ 0 60000 65536"/>
                  <a:gd name="T18" fmla="*/ 0 60000 65536"/>
                  <a:gd name="T19" fmla="*/ 0 60000 65536"/>
                  <a:gd name="T20" fmla="*/ 0 60000 65536"/>
                  <a:gd name="T21" fmla="*/ 0 w 9"/>
                  <a:gd name="T22" fmla="*/ 0 h 24"/>
                  <a:gd name="T23" fmla="*/ 9 w 9"/>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24">
                    <a:moveTo>
                      <a:pt x="9" y="1"/>
                    </a:moveTo>
                    <a:cubicBezTo>
                      <a:pt x="8" y="6"/>
                      <a:pt x="7" y="11"/>
                      <a:pt x="5" y="16"/>
                    </a:cubicBezTo>
                    <a:cubicBezTo>
                      <a:pt x="4" y="18"/>
                      <a:pt x="3" y="21"/>
                      <a:pt x="1" y="23"/>
                    </a:cubicBezTo>
                    <a:cubicBezTo>
                      <a:pt x="0" y="24"/>
                      <a:pt x="1" y="20"/>
                      <a:pt x="1" y="19"/>
                    </a:cubicBezTo>
                    <a:cubicBezTo>
                      <a:pt x="2" y="14"/>
                      <a:pt x="4" y="10"/>
                      <a:pt x="5" y="5"/>
                    </a:cubicBezTo>
                    <a:cubicBezTo>
                      <a:pt x="6" y="4"/>
                      <a:pt x="6" y="2"/>
                      <a:pt x="7" y="1"/>
                    </a:cubicBezTo>
                    <a:cubicBezTo>
                      <a:pt x="7" y="1"/>
                      <a:pt x="9" y="0"/>
                      <a:pt x="9" y="1"/>
                    </a:cubicBezTo>
                    <a:close/>
                  </a:path>
                </a:pathLst>
              </a:custGeom>
              <a:solidFill>
                <a:srgbClr val="DDDDDD"/>
              </a:solidFill>
              <a:ln w="3175" cap="rnd">
                <a:solidFill>
                  <a:schemeClr val="bg1"/>
                </a:solidFill>
                <a:round/>
                <a:headEnd/>
                <a:tailEnd/>
              </a:ln>
            </p:spPr>
            <p:txBody>
              <a:bodyPr/>
              <a:lstStyle/>
              <a:p>
                <a:endParaRPr lang="fr-FR"/>
              </a:p>
            </p:txBody>
          </p:sp>
          <p:sp>
            <p:nvSpPr>
              <p:cNvPr id="9360" name="Freeform 142"/>
              <p:cNvSpPr>
                <a:spLocks noChangeAspect="1"/>
              </p:cNvSpPr>
              <p:nvPr/>
            </p:nvSpPr>
            <p:spPr bwMode="auto">
              <a:xfrm>
                <a:off x="3108" y="1925"/>
                <a:ext cx="74" cy="102"/>
              </a:xfrm>
              <a:custGeom>
                <a:avLst/>
                <a:gdLst>
                  <a:gd name="T0" fmla="*/ 631894167 w 15"/>
                  <a:gd name="T1" fmla="*/ 36227968 h 21"/>
                  <a:gd name="T2" fmla="*/ 332271203 w 15"/>
                  <a:gd name="T3" fmla="*/ 212189377 h 21"/>
                  <a:gd name="T4" fmla="*/ 332271203 w 15"/>
                  <a:gd name="T5" fmla="*/ 534073049 h 21"/>
                  <a:gd name="T6" fmla="*/ 171187965 w 15"/>
                  <a:gd name="T7" fmla="*/ 744729823 h 21"/>
                  <a:gd name="T8" fmla="*/ 171187965 w 15"/>
                  <a:gd name="T9" fmla="*/ 534073049 h 21"/>
                  <a:gd name="T10" fmla="*/ 84908999 w 15"/>
                  <a:gd name="T11" fmla="*/ 284382658 h 21"/>
                  <a:gd name="T12" fmla="*/ 460343661 w 15"/>
                  <a:gd name="T13" fmla="*/ 0 h 21"/>
                  <a:gd name="T14" fmla="*/ 631894167 w 15"/>
                  <a:gd name="T15" fmla="*/ 36227968 h 21"/>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21"/>
                  <a:gd name="T26" fmla="*/ 15 w 15"/>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21">
                    <a:moveTo>
                      <a:pt x="15" y="1"/>
                    </a:moveTo>
                    <a:cubicBezTo>
                      <a:pt x="13" y="3"/>
                      <a:pt x="9" y="3"/>
                      <a:pt x="8" y="6"/>
                    </a:cubicBezTo>
                    <a:cubicBezTo>
                      <a:pt x="7" y="9"/>
                      <a:pt x="9" y="12"/>
                      <a:pt x="8" y="15"/>
                    </a:cubicBezTo>
                    <a:cubicBezTo>
                      <a:pt x="7" y="17"/>
                      <a:pt x="6" y="21"/>
                      <a:pt x="4" y="21"/>
                    </a:cubicBezTo>
                    <a:cubicBezTo>
                      <a:pt x="3" y="21"/>
                      <a:pt x="4" y="17"/>
                      <a:pt x="4" y="15"/>
                    </a:cubicBezTo>
                    <a:cubicBezTo>
                      <a:pt x="3" y="13"/>
                      <a:pt x="0" y="10"/>
                      <a:pt x="2" y="8"/>
                    </a:cubicBezTo>
                    <a:cubicBezTo>
                      <a:pt x="3" y="4"/>
                      <a:pt x="8" y="2"/>
                      <a:pt x="11" y="0"/>
                    </a:cubicBezTo>
                    <a:cubicBezTo>
                      <a:pt x="12" y="0"/>
                      <a:pt x="15" y="0"/>
                      <a:pt x="15" y="1"/>
                    </a:cubicBezTo>
                    <a:close/>
                  </a:path>
                </a:pathLst>
              </a:custGeom>
              <a:solidFill>
                <a:srgbClr val="DDDDDD"/>
              </a:solidFill>
              <a:ln w="3175" cap="rnd">
                <a:solidFill>
                  <a:schemeClr val="bg1"/>
                </a:solidFill>
                <a:round/>
                <a:headEnd/>
                <a:tailEnd/>
              </a:ln>
            </p:spPr>
            <p:txBody>
              <a:bodyPr/>
              <a:lstStyle/>
              <a:p>
                <a:endParaRPr lang="fr-FR"/>
              </a:p>
            </p:txBody>
          </p:sp>
          <p:sp>
            <p:nvSpPr>
              <p:cNvPr id="9361" name="Freeform 143"/>
              <p:cNvSpPr>
                <a:spLocks noChangeAspect="1"/>
              </p:cNvSpPr>
              <p:nvPr/>
            </p:nvSpPr>
            <p:spPr bwMode="auto">
              <a:xfrm>
                <a:off x="3182" y="1697"/>
                <a:ext cx="53" cy="37"/>
              </a:xfrm>
              <a:custGeom>
                <a:avLst/>
                <a:gdLst>
                  <a:gd name="T0" fmla="*/ 33691712 w 11"/>
                  <a:gd name="T1" fmla="*/ 63012172 h 8"/>
                  <a:gd name="T2" fmla="*/ 162332815 w 11"/>
                  <a:gd name="T3" fmla="*/ 102572720 h 8"/>
                  <a:gd name="T4" fmla="*/ 263122514 w 11"/>
                  <a:gd name="T5" fmla="*/ 22177891 h 8"/>
                  <a:gd name="T6" fmla="*/ 356981203 w 11"/>
                  <a:gd name="T7" fmla="*/ 124985237 h 8"/>
                  <a:gd name="T8" fmla="*/ 229430560 w 11"/>
                  <a:gd name="T9" fmla="*/ 143229041 h 8"/>
                  <a:gd name="T10" fmla="*/ 128641517 w 11"/>
                  <a:gd name="T11" fmla="*/ 124985237 h 8"/>
                  <a:gd name="T12" fmla="*/ 67097842 w 11"/>
                  <a:gd name="T13" fmla="*/ 143229041 h 8"/>
                  <a:gd name="T14" fmla="*/ 33691712 w 11"/>
                  <a:gd name="T15" fmla="*/ 63012172 h 8"/>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8"/>
                  <a:gd name="T26" fmla="*/ 11 w 11"/>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8">
                    <a:moveTo>
                      <a:pt x="1" y="3"/>
                    </a:moveTo>
                    <a:cubicBezTo>
                      <a:pt x="2" y="2"/>
                      <a:pt x="4" y="5"/>
                      <a:pt x="5" y="5"/>
                    </a:cubicBezTo>
                    <a:cubicBezTo>
                      <a:pt x="7" y="4"/>
                      <a:pt x="7" y="0"/>
                      <a:pt x="8" y="1"/>
                    </a:cubicBezTo>
                    <a:cubicBezTo>
                      <a:pt x="10" y="1"/>
                      <a:pt x="11" y="4"/>
                      <a:pt x="11" y="6"/>
                    </a:cubicBezTo>
                    <a:cubicBezTo>
                      <a:pt x="11" y="7"/>
                      <a:pt x="9" y="7"/>
                      <a:pt x="7" y="7"/>
                    </a:cubicBezTo>
                    <a:cubicBezTo>
                      <a:pt x="6" y="7"/>
                      <a:pt x="5" y="6"/>
                      <a:pt x="4" y="6"/>
                    </a:cubicBezTo>
                    <a:cubicBezTo>
                      <a:pt x="3" y="6"/>
                      <a:pt x="3" y="8"/>
                      <a:pt x="2" y="7"/>
                    </a:cubicBezTo>
                    <a:cubicBezTo>
                      <a:pt x="1" y="6"/>
                      <a:pt x="0" y="4"/>
                      <a:pt x="1" y="3"/>
                    </a:cubicBezTo>
                    <a:close/>
                  </a:path>
                </a:pathLst>
              </a:custGeom>
              <a:solidFill>
                <a:srgbClr val="DDDDDD"/>
              </a:solidFill>
              <a:ln w="3175" cap="rnd">
                <a:solidFill>
                  <a:schemeClr val="bg1"/>
                </a:solidFill>
                <a:round/>
                <a:headEnd/>
                <a:tailEnd/>
              </a:ln>
            </p:spPr>
            <p:txBody>
              <a:bodyPr/>
              <a:lstStyle/>
              <a:p>
                <a:endParaRPr lang="fr-FR"/>
              </a:p>
            </p:txBody>
          </p:sp>
          <p:sp>
            <p:nvSpPr>
              <p:cNvPr id="9362" name="Freeform 144"/>
              <p:cNvSpPr>
                <a:spLocks noChangeAspect="1"/>
              </p:cNvSpPr>
              <p:nvPr/>
            </p:nvSpPr>
            <p:spPr bwMode="auto">
              <a:xfrm>
                <a:off x="3328" y="1709"/>
                <a:ext cx="41" cy="37"/>
              </a:xfrm>
              <a:custGeom>
                <a:avLst/>
                <a:gdLst>
                  <a:gd name="T0" fmla="*/ 63330558 w 8"/>
                  <a:gd name="T1" fmla="*/ 83458256 h 7"/>
                  <a:gd name="T2" fmla="*/ 448818094 w 8"/>
                  <a:gd name="T3" fmla="*/ 83458256 h 7"/>
                  <a:gd name="T4" fmla="*/ 448818094 w 8"/>
                  <a:gd name="T5" fmla="*/ 544094028 h 7"/>
                  <a:gd name="T6" fmla="*/ 63330558 w 8"/>
                  <a:gd name="T7" fmla="*/ 441136460 h 7"/>
                  <a:gd name="T8" fmla="*/ 124249908 w 8"/>
                  <a:gd name="T9" fmla="*/ 273543082 h 7"/>
                  <a:gd name="T10" fmla="*/ 63330558 w 8"/>
                  <a:gd name="T11" fmla="*/ 83458256 h 7"/>
                  <a:gd name="T12" fmla="*/ 0 60000 65536"/>
                  <a:gd name="T13" fmla="*/ 0 60000 65536"/>
                  <a:gd name="T14" fmla="*/ 0 60000 65536"/>
                  <a:gd name="T15" fmla="*/ 0 60000 65536"/>
                  <a:gd name="T16" fmla="*/ 0 60000 65536"/>
                  <a:gd name="T17" fmla="*/ 0 60000 65536"/>
                  <a:gd name="T18" fmla="*/ 0 w 8"/>
                  <a:gd name="T19" fmla="*/ 0 h 7"/>
                  <a:gd name="T20" fmla="*/ 8 w 8"/>
                  <a:gd name="T21" fmla="*/ 7 h 7"/>
                </a:gdLst>
                <a:ahLst/>
                <a:cxnLst>
                  <a:cxn ang="T12">
                    <a:pos x="T0" y="T1"/>
                  </a:cxn>
                  <a:cxn ang="T13">
                    <a:pos x="T2" y="T3"/>
                  </a:cxn>
                  <a:cxn ang="T14">
                    <a:pos x="T4" y="T5"/>
                  </a:cxn>
                  <a:cxn ang="T15">
                    <a:pos x="T6" y="T7"/>
                  </a:cxn>
                  <a:cxn ang="T16">
                    <a:pos x="T8" y="T9"/>
                  </a:cxn>
                  <a:cxn ang="T17">
                    <a:pos x="T10" y="T11"/>
                  </a:cxn>
                </a:cxnLst>
                <a:rect l="T18" t="T19" r="T20" b="T21"/>
                <a:pathLst>
                  <a:path w="8" h="7">
                    <a:moveTo>
                      <a:pt x="1" y="1"/>
                    </a:moveTo>
                    <a:cubicBezTo>
                      <a:pt x="2" y="1"/>
                      <a:pt x="5" y="0"/>
                      <a:pt x="7" y="1"/>
                    </a:cubicBezTo>
                    <a:cubicBezTo>
                      <a:pt x="8" y="2"/>
                      <a:pt x="8" y="5"/>
                      <a:pt x="7" y="6"/>
                    </a:cubicBezTo>
                    <a:cubicBezTo>
                      <a:pt x="5" y="7"/>
                      <a:pt x="3" y="6"/>
                      <a:pt x="1" y="5"/>
                    </a:cubicBezTo>
                    <a:cubicBezTo>
                      <a:pt x="0" y="5"/>
                      <a:pt x="2" y="4"/>
                      <a:pt x="2" y="3"/>
                    </a:cubicBezTo>
                    <a:cubicBezTo>
                      <a:pt x="2" y="2"/>
                      <a:pt x="0" y="2"/>
                      <a:pt x="1" y="1"/>
                    </a:cubicBezTo>
                    <a:close/>
                  </a:path>
                </a:pathLst>
              </a:custGeom>
              <a:solidFill>
                <a:srgbClr val="DDDDDD"/>
              </a:solidFill>
              <a:ln w="3175" cap="rnd">
                <a:solidFill>
                  <a:schemeClr val="bg1"/>
                </a:solidFill>
                <a:round/>
                <a:headEnd/>
                <a:tailEnd/>
              </a:ln>
            </p:spPr>
            <p:txBody>
              <a:bodyPr/>
              <a:lstStyle/>
              <a:p>
                <a:endParaRPr lang="fr-FR"/>
              </a:p>
            </p:txBody>
          </p:sp>
          <p:sp>
            <p:nvSpPr>
              <p:cNvPr id="9363" name="Freeform 145"/>
              <p:cNvSpPr>
                <a:spLocks noChangeAspect="1"/>
              </p:cNvSpPr>
              <p:nvPr/>
            </p:nvSpPr>
            <p:spPr bwMode="auto">
              <a:xfrm>
                <a:off x="2766" y="927"/>
                <a:ext cx="28" cy="49"/>
              </a:xfrm>
              <a:custGeom>
                <a:avLst/>
                <a:gdLst>
                  <a:gd name="T0" fmla="*/ 112261484 w 6"/>
                  <a:gd name="T1" fmla="*/ 40554766 h 10"/>
                  <a:gd name="T2" fmla="*/ 112261484 w 6"/>
                  <a:gd name="T3" fmla="*/ 231273875 h 10"/>
                  <a:gd name="T4" fmla="*/ 44103887 w 6"/>
                  <a:gd name="T5" fmla="*/ 351596426 h 10"/>
                  <a:gd name="T6" fmla="*/ 44103887 w 6"/>
                  <a:gd name="T7" fmla="*/ 159519518 h 10"/>
                  <a:gd name="T8" fmla="*/ 112261484 w 6"/>
                  <a:gd name="T9" fmla="*/ 40554766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5" y="1"/>
                    </a:moveTo>
                    <a:cubicBezTo>
                      <a:pt x="6" y="2"/>
                      <a:pt x="6" y="5"/>
                      <a:pt x="5" y="6"/>
                    </a:cubicBezTo>
                    <a:cubicBezTo>
                      <a:pt x="4" y="8"/>
                      <a:pt x="3" y="10"/>
                      <a:pt x="2" y="9"/>
                    </a:cubicBezTo>
                    <a:cubicBezTo>
                      <a:pt x="0" y="8"/>
                      <a:pt x="1" y="5"/>
                      <a:pt x="2" y="4"/>
                    </a:cubicBezTo>
                    <a:cubicBezTo>
                      <a:pt x="2" y="2"/>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9364" name="Freeform 146"/>
              <p:cNvSpPr>
                <a:spLocks noChangeAspect="1"/>
              </p:cNvSpPr>
              <p:nvPr/>
            </p:nvSpPr>
            <p:spPr bwMode="auto">
              <a:xfrm>
                <a:off x="2811" y="902"/>
                <a:ext cx="28" cy="41"/>
              </a:xfrm>
              <a:custGeom>
                <a:avLst/>
                <a:gdLst>
                  <a:gd name="T0" fmla="*/ 112261484 w 6"/>
                  <a:gd name="T1" fmla="*/ 63330558 h 8"/>
                  <a:gd name="T2" fmla="*/ 137421604 w 6"/>
                  <a:gd name="T3" fmla="*/ 263175513 h 8"/>
                  <a:gd name="T4" fmla="*/ 44103887 w 6"/>
                  <a:gd name="T5" fmla="*/ 448818094 h 8"/>
                  <a:gd name="T6" fmla="*/ 24056034 w 6"/>
                  <a:gd name="T7" fmla="*/ 124249908 h 8"/>
                  <a:gd name="T8" fmla="*/ 112261484 w 6"/>
                  <a:gd name="T9" fmla="*/ 63330558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1"/>
                    </a:moveTo>
                    <a:cubicBezTo>
                      <a:pt x="6" y="1"/>
                      <a:pt x="6" y="3"/>
                      <a:pt x="6" y="4"/>
                    </a:cubicBezTo>
                    <a:cubicBezTo>
                      <a:pt x="5" y="5"/>
                      <a:pt x="3" y="8"/>
                      <a:pt x="2" y="7"/>
                    </a:cubicBezTo>
                    <a:cubicBezTo>
                      <a:pt x="0" y="6"/>
                      <a:pt x="0" y="3"/>
                      <a:pt x="1" y="2"/>
                    </a:cubicBezTo>
                    <a:cubicBezTo>
                      <a:pt x="2" y="1"/>
                      <a:pt x="4" y="0"/>
                      <a:pt x="5" y="1"/>
                    </a:cubicBezTo>
                    <a:close/>
                  </a:path>
                </a:pathLst>
              </a:custGeom>
              <a:solidFill>
                <a:srgbClr val="EAEAEA"/>
              </a:solidFill>
              <a:ln w="3175" cap="rnd">
                <a:solidFill>
                  <a:schemeClr val="bg1"/>
                </a:solidFill>
                <a:round/>
                <a:headEnd/>
                <a:tailEnd/>
              </a:ln>
            </p:spPr>
            <p:txBody>
              <a:bodyPr/>
              <a:lstStyle/>
              <a:p>
                <a:endParaRPr lang="fr-FR"/>
              </a:p>
            </p:txBody>
          </p:sp>
          <p:sp>
            <p:nvSpPr>
              <p:cNvPr id="9365" name="Freeform 147"/>
              <p:cNvSpPr>
                <a:spLocks noChangeAspect="1"/>
              </p:cNvSpPr>
              <p:nvPr/>
            </p:nvSpPr>
            <p:spPr bwMode="auto">
              <a:xfrm>
                <a:off x="2856" y="890"/>
                <a:ext cx="36" cy="45"/>
              </a:xfrm>
              <a:custGeom>
                <a:avLst/>
                <a:gdLst>
                  <a:gd name="T0" fmla="*/ 105116170 w 8"/>
                  <a:gd name="T1" fmla="*/ 48828079 h 9"/>
                  <a:gd name="T2" fmla="*/ 43910277 w 8"/>
                  <a:gd name="T3" fmla="*/ 97656159 h 9"/>
                  <a:gd name="T4" fmla="*/ 16664469 w 8"/>
                  <a:gd name="T5" fmla="*/ 341796495 h 9"/>
                  <a:gd name="T6" fmla="*/ 105116170 w 8"/>
                  <a:gd name="T7" fmla="*/ 244140297 h 9"/>
                  <a:gd name="T8" fmla="*/ 105116170 w 8"/>
                  <a:gd name="T9" fmla="*/ 48828079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7" y="1"/>
                    </a:moveTo>
                    <a:cubicBezTo>
                      <a:pt x="6" y="0"/>
                      <a:pt x="4" y="1"/>
                      <a:pt x="3" y="2"/>
                    </a:cubicBezTo>
                    <a:cubicBezTo>
                      <a:pt x="1" y="3"/>
                      <a:pt x="0" y="6"/>
                      <a:pt x="1" y="7"/>
                    </a:cubicBezTo>
                    <a:cubicBezTo>
                      <a:pt x="3" y="9"/>
                      <a:pt x="5" y="6"/>
                      <a:pt x="7" y="5"/>
                    </a:cubicBezTo>
                    <a:cubicBezTo>
                      <a:pt x="7" y="4"/>
                      <a:pt x="8" y="2"/>
                      <a:pt x="7" y="1"/>
                    </a:cubicBezTo>
                    <a:close/>
                  </a:path>
                </a:pathLst>
              </a:custGeom>
              <a:solidFill>
                <a:srgbClr val="EAEAEA"/>
              </a:solidFill>
              <a:ln w="3175" cap="rnd">
                <a:solidFill>
                  <a:schemeClr val="bg1"/>
                </a:solidFill>
                <a:round/>
                <a:headEnd/>
                <a:tailEnd/>
              </a:ln>
            </p:spPr>
            <p:txBody>
              <a:bodyPr/>
              <a:lstStyle/>
              <a:p>
                <a:endParaRPr lang="fr-FR"/>
              </a:p>
            </p:txBody>
          </p:sp>
          <p:sp>
            <p:nvSpPr>
              <p:cNvPr id="9366" name="Freeform 148"/>
              <p:cNvSpPr>
                <a:spLocks noChangeAspect="1"/>
              </p:cNvSpPr>
              <p:nvPr/>
            </p:nvSpPr>
            <p:spPr bwMode="auto">
              <a:xfrm>
                <a:off x="3063" y="756"/>
                <a:ext cx="37" cy="32"/>
              </a:xfrm>
              <a:custGeom>
                <a:avLst/>
                <a:gdLst>
                  <a:gd name="T0" fmla="*/ 544094028 w 7"/>
                  <a:gd name="T1" fmla="*/ 0 h 6"/>
                  <a:gd name="T2" fmla="*/ 273543082 w 7"/>
                  <a:gd name="T3" fmla="*/ 94264247 h 6"/>
                  <a:gd name="T4" fmla="*/ 83458256 w 7"/>
                  <a:gd name="T5" fmla="*/ 502742368 h 6"/>
                  <a:gd name="T6" fmla="*/ 544094028 w 7"/>
                  <a:gd name="T7" fmla="*/ 296535543 h 6"/>
                  <a:gd name="T8" fmla="*/ 544094028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3"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9367" name="Freeform 149"/>
              <p:cNvSpPr>
                <a:spLocks noChangeAspect="1"/>
              </p:cNvSpPr>
              <p:nvPr/>
            </p:nvSpPr>
            <p:spPr bwMode="auto">
              <a:xfrm>
                <a:off x="3100" y="739"/>
                <a:ext cx="33" cy="29"/>
              </a:xfrm>
              <a:custGeom>
                <a:avLst/>
                <a:gdLst>
                  <a:gd name="T0" fmla="*/ 151728716 w 7"/>
                  <a:gd name="T1" fmla="*/ 0 h 6"/>
                  <a:gd name="T2" fmla="*/ 75862887 w 7"/>
                  <a:gd name="T3" fmla="*/ 34575461 h 6"/>
                  <a:gd name="T4" fmla="*/ 27585909 w 7"/>
                  <a:gd name="T5" fmla="*/ 167114728 h 6"/>
                  <a:gd name="T6" fmla="*/ 151728716 w 7"/>
                  <a:gd name="T7" fmla="*/ 103650491 h 6"/>
                  <a:gd name="T8" fmla="*/ 151728716 w 7"/>
                  <a:gd name="T9" fmla="*/ 0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0"/>
                    </a:moveTo>
                    <a:cubicBezTo>
                      <a:pt x="5" y="0"/>
                      <a:pt x="4" y="0"/>
                      <a:pt x="3" y="1"/>
                    </a:cubicBezTo>
                    <a:cubicBezTo>
                      <a:pt x="2" y="2"/>
                      <a:pt x="0" y="4"/>
                      <a:pt x="1" y="5"/>
                    </a:cubicBezTo>
                    <a:cubicBezTo>
                      <a:pt x="2" y="6"/>
                      <a:pt x="4" y="4"/>
                      <a:pt x="6" y="3"/>
                    </a:cubicBezTo>
                    <a:cubicBezTo>
                      <a:pt x="6" y="2"/>
                      <a:pt x="7" y="1"/>
                      <a:pt x="6" y="0"/>
                    </a:cubicBezTo>
                    <a:close/>
                  </a:path>
                </a:pathLst>
              </a:custGeom>
              <a:solidFill>
                <a:srgbClr val="EAEAEA"/>
              </a:solidFill>
              <a:ln w="3175" cap="rnd">
                <a:solidFill>
                  <a:schemeClr val="bg1"/>
                </a:solidFill>
                <a:round/>
                <a:headEnd/>
                <a:tailEnd/>
              </a:ln>
            </p:spPr>
            <p:txBody>
              <a:bodyPr/>
              <a:lstStyle/>
              <a:p>
                <a:endParaRPr lang="fr-FR"/>
              </a:p>
            </p:txBody>
          </p:sp>
          <p:sp>
            <p:nvSpPr>
              <p:cNvPr id="9368" name="Freeform 150"/>
              <p:cNvSpPr>
                <a:spLocks noChangeAspect="1"/>
              </p:cNvSpPr>
              <p:nvPr/>
            </p:nvSpPr>
            <p:spPr bwMode="auto">
              <a:xfrm>
                <a:off x="2913" y="800"/>
                <a:ext cx="49" cy="66"/>
              </a:xfrm>
              <a:custGeom>
                <a:avLst/>
                <a:gdLst>
                  <a:gd name="T0" fmla="*/ 271828612 w 10"/>
                  <a:gd name="T1" fmla="*/ 0 h 13"/>
                  <a:gd name="T2" fmla="*/ 351596426 w 10"/>
                  <a:gd name="T3" fmla="*/ 340695962 h 13"/>
                  <a:gd name="T4" fmla="*/ 40554766 w 10"/>
                  <a:gd name="T5" fmla="*/ 466063189 h 13"/>
                  <a:gd name="T6" fmla="*/ 0 w 10"/>
                  <a:gd name="T7" fmla="*/ 694718152 h 13"/>
                  <a:gd name="T8" fmla="*/ 40554766 w 10"/>
                  <a:gd name="T9" fmla="*/ 284719043 h 13"/>
                  <a:gd name="T10" fmla="*/ 271828612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7" y="0"/>
                    </a:moveTo>
                    <a:cubicBezTo>
                      <a:pt x="9" y="0"/>
                      <a:pt x="10" y="4"/>
                      <a:pt x="9" y="6"/>
                    </a:cubicBezTo>
                    <a:cubicBezTo>
                      <a:pt x="7" y="8"/>
                      <a:pt x="3" y="7"/>
                      <a:pt x="1" y="8"/>
                    </a:cubicBezTo>
                    <a:cubicBezTo>
                      <a:pt x="0" y="9"/>
                      <a:pt x="0" y="13"/>
                      <a:pt x="0" y="12"/>
                    </a:cubicBezTo>
                    <a:cubicBezTo>
                      <a:pt x="0" y="10"/>
                      <a:pt x="0" y="7"/>
                      <a:pt x="1" y="5"/>
                    </a:cubicBezTo>
                    <a:cubicBezTo>
                      <a:pt x="2" y="3"/>
                      <a:pt x="4" y="0"/>
                      <a:pt x="7" y="0"/>
                    </a:cubicBezTo>
                    <a:close/>
                  </a:path>
                </a:pathLst>
              </a:custGeom>
              <a:solidFill>
                <a:srgbClr val="EAEAEA"/>
              </a:solidFill>
              <a:ln w="3175" cap="rnd">
                <a:solidFill>
                  <a:schemeClr val="bg1"/>
                </a:solidFill>
                <a:round/>
                <a:headEnd/>
                <a:tailEnd/>
              </a:ln>
            </p:spPr>
            <p:txBody>
              <a:bodyPr/>
              <a:lstStyle/>
              <a:p>
                <a:endParaRPr lang="fr-FR"/>
              </a:p>
            </p:txBody>
          </p:sp>
          <p:sp>
            <p:nvSpPr>
              <p:cNvPr id="9369" name="Freeform 151"/>
              <p:cNvSpPr>
                <a:spLocks noChangeAspect="1"/>
              </p:cNvSpPr>
              <p:nvPr/>
            </p:nvSpPr>
            <p:spPr bwMode="auto">
              <a:xfrm>
                <a:off x="2864" y="825"/>
                <a:ext cx="40" cy="61"/>
              </a:xfrm>
              <a:custGeom>
                <a:avLst/>
                <a:gdLst>
                  <a:gd name="T0" fmla="*/ 341796477 w 8"/>
                  <a:gd name="T1" fmla="*/ 115516192 h 12"/>
                  <a:gd name="T2" fmla="*/ 390624614 w 8"/>
                  <a:gd name="T3" fmla="*/ 587207123 h 12"/>
                  <a:gd name="T4" fmla="*/ 195312307 w 8"/>
                  <a:gd name="T5" fmla="*/ 702638769 h 12"/>
                  <a:gd name="T6" fmla="*/ 195312307 w 8"/>
                  <a:gd name="T7" fmla="*/ 530112442 h 12"/>
                  <a:gd name="T8" fmla="*/ 48828077 w 8"/>
                  <a:gd name="T9" fmla="*/ 530112442 h 12"/>
                  <a:gd name="T10" fmla="*/ 97656153 w 8"/>
                  <a:gd name="T11" fmla="*/ 358020924 h 12"/>
                  <a:gd name="T12" fmla="*/ 244140284 w 8"/>
                  <a:gd name="T13" fmla="*/ 358020924 h 12"/>
                  <a:gd name="T14" fmla="*/ 341796477 w 8"/>
                  <a:gd name="T15" fmla="*/ 115516192 h 1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2"/>
                  <a:gd name="T26" fmla="*/ 8 w 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2">
                    <a:moveTo>
                      <a:pt x="7" y="2"/>
                    </a:moveTo>
                    <a:cubicBezTo>
                      <a:pt x="8" y="4"/>
                      <a:pt x="8" y="7"/>
                      <a:pt x="8" y="10"/>
                    </a:cubicBezTo>
                    <a:cubicBezTo>
                      <a:pt x="7" y="11"/>
                      <a:pt x="6" y="12"/>
                      <a:pt x="4" y="12"/>
                    </a:cubicBezTo>
                    <a:cubicBezTo>
                      <a:pt x="3" y="12"/>
                      <a:pt x="5" y="10"/>
                      <a:pt x="4" y="9"/>
                    </a:cubicBezTo>
                    <a:cubicBezTo>
                      <a:pt x="3" y="9"/>
                      <a:pt x="1" y="10"/>
                      <a:pt x="1" y="9"/>
                    </a:cubicBezTo>
                    <a:cubicBezTo>
                      <a:pt x="0" y="8"/>
                      <a:pt x="1" y="6"/>
                      <a:pt x="2" y="6"/>
                    </a:cubicBezTo>
                    <a:cubicBezTo>
                      <a:pt x="2" y="5"/>
                      <a:pt x="4" y="6"/>
                      <a:pt x="5" y="6"/>
                    </a:cubicBezTo>
                    <a:cubicBezTo>
                      <a:pt x="6" y="5"/>
                      <a:pt x="6" y="0"/>
                      <a:pt x="7" y="2"/>
                    </a:cubicBezTo>
                    <a:close/>
                  </a:path>
                </a:pathLst>
              </a:custGeom>
              <a:solidFill>
                <a:srgbClr val="EAEAEA"/>
              </a:solidFill>
              <a:ln w="3175" cap="rnd">
                <a:solidFill>
                  <a:schemeClr val="bg1"/>
                </a:solidFill>
                <a:round/>
                <a:headEnd/>
                <a:tailEnd/>
              </a:ln>
            </p:spPr>
            <p:txBody>
              <a:bodyPr/>
              <a:lstStyle/>
              <a:p>
                <a:endParaRPr lang="fr-FR"/>
              </a:p>
            </p:txBody>
          </p:sp>
          <p:sp>
            <p:nvSpPr>
              <p:cNvPr id="9370" name="Freeform 152"/>
              <p:cNvSpPr>
                <a:spLocks noChangeAspect="1"/>
              </p:cNvSpPr>
              <p:nvPr/>
            </p:nvSpPr>
            <p:spPr bwMode="auto">
              <a:xfrm>
                <a:off x="2998" y="780"/>
                <a:ext cx="53" cy="65"/>
              </a:xfrm>
              <a:custGeom>
                <a:avLst/>
                <a:gdLst>
                  <a:gd name="T0" fmla="*/ 356981203 w 11"/>
                  <a:gd name="T1" fmla="*/ 48828126 h 13"/>
                  <a:gd name="T2" fmla="*/ 289595677 w 11"/>
                  <a:gd name="T3" fmla="*/ 439452831 h 13"/>
                  <a:gd name="T4" fmla="*/ 196037565 w 11"/>
                  <a:gd name="T5" fmla="*/ 488280977 h 13"/>
                  <a:gd name="T6" fmla="*/ 93796438 w 11"/>
                  <a:gd name="T7" fmla="*/ 439452831 h 13"/>
                  <a:gd name="T8" fmla="*/ 67097842 w 11"/>
                  <a:gd name="T9" fmla="*/ 634765094 h 13"/>
                  <a:gd name="T10" fmla="*/ 33691712 w 11"/>
                  <a:gd name="T11" fmla="*/ 390625005 h 13"/>
                  <a:gd name="T12" fmla="*/ 33691712 w 11"/>
                  <a:gd name="T13" fmla="*/ 146484397 h 13"/>
                  <a:gd name="T14" fmla="*/ 263122514 w 11"/>
                  <a:gd name="T15" fmla="*/ 48828126 h 13"/>
                  <a:gd name="T16" fmla="*/ 356981203 w 11"/>
                  <a:gd name="T17" fmla="*/ 48828126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13"/>
                  <a:gd name="T29" fmla="*/ 11 w 11"/>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13">
                    <a:moveTo>
                      <a:pt x="11" y="1"/>
                    </a:moveTo>
                    <a:cubicBezTo>
                      <a:pt x="11" y="4"/>
                      <a:pt x="11" y="7"/>
                      <a:pt x="9" y="9"/>
                    </a:cubicBezTo>
                    <a:cubicBezTo>
                      <a:pt x="9" y="10"/>
                      <a:pt x="7" y="10"/>
                      <a:pt x="6" y="10"/>
                    </a:cubicBezTo>
                    <a:cubicBezTo>
                      <a:pt x="5" y="10"/>
                      <a:pt x="4" y="9"/>
                      <a:pt x="3" y="9"/>
                    </a:cubicBezTo>
                    <a:cubicBezTo>
                      <a:pt x="2" y="10"/>
                      <a:pt x="3" y="13"/>
                      <a:pt x="2" y="13"/>
                    </a:cubicBezTo>
                    <a:cubicBezTo>
                      <a:pt x="0" y="12"/>
                      <a:pt x="1" y="10"/>
                      <a:pt x="1" y="8"/>
                    </a:cubicBezTo>
                    <a:cubicBezTo>
                      <a:pt x="1" y="7"/>
                      <a:pt x="0" y="4"/>
                      <a:pt x="1" y="3"/>
                    </a:cubicBezTo>
                    <a:cubicBezTo>
                      <a:pt x="3" y="1"/>
                      <a:pt x="6" y="1"/>
                      <a:pt x="8" y="1"/>
                    </a:cubicBezTo>
                    <a:cubicBezTo>
                      <a:pt x="9" y="0"/>
                      <a:pt x="11" y="0"/>
                      <a:pt x="11" y="1"/>
                    </a:cubicBezTo>
                    <a:close/>
                  </a:path>
                </a:pathLst>
              </a:custGeom>
              <a:solidFill>
                <a:srgbClr val="EAEAEA"/>
              </a:solidFill>
              <a:ln w="3175" cap="rnd">
                <a:solidFill>
                  <a:schemeClr val="bg1"/>
                </a:solidFill>
                <a:round/>
                <a:headEnd/>
                <a:tailEnd/>
              </a:ln>
            </p:spPr>
            <p:txBody>
              <a:bodyPr/>
              <a:lstStyle/>
              <a:p>
                <a:endParaRPr lang="fr-FR"/>
              </a:p>
            </p:txBody>
          </p:sp>
          <p:sp>
            <p:nvSpPr>
              <p:cNvPr id="9371" name="Freeform 153"/>
              <p:cNvSpPr>
                <a:spLocks noChangeAspect="1"/>
              </p:cNvSpPr>
              <p:nvPr/>
            </p:nvSpPr>
            <p:spPr bwMode="auto">
              <a:xfrm>
                <a:off x="3267" y="650"/>
                <a:ext cx="82" cy="44"/>
              </a:xfrm>
              <a:custGeom>
                <a:avLst/>
                <a:gdLst>
                  <a:gd name="T0" fmla="*/ 524520849 w 17"/>
                  <a:gd name="T1" fmla="*/ 38175606 h 9"/>
                  <a:gd name="T2" fmla="*/ 327928387 w 17"/>
                  <a:gd name="T3" fmla="*/ 265009658 h 9"/>
                  <a:gd name="T4" fmla="*/ 34017472 w 17"/>
                  <a:gd name="T5" fmla="*/ 265009658 h 9"/>
                  <a:gd name="T6" fmla="*/ 197801739 w 17"/>
                  <a:gd name="T7" fmla="*/ 116482109 h 9"/>
                  <a:gd name="T8" fmla="*/ 395916506 w 17"/>
                  <a:gd name="T9" fmla="*/ 78306571 h 9"/>
                  <a:gd name="T10" fmla="*/ 524520849 w 17"/>
                  <a:gd name="T11" fmla="*/ 38175606 h 9"/>
                  <a:gd name="T12" fmla="*/ 0 60000 65536"/>
                  <a:gd name="T13" fmla="*/ 0 60000 65536"/>
                  <a:gd name="T14" fmla="*/ 0 60000 65536"/>
                  <a:gd name="T15" fmla="*/ 0 60000 65536"/>
                  <a:gd name="T16" fmla="*/ 0 60000 65536"/>
                  <a:gd name="T17" fmla="*/ 0 60000 65536"/>
                  <a:gd name="T18" fmla="*/ 0 w 17"/>
                  <a:gd name="T19" fmla="*/ 0 h 9"/>
                  <a:gd name="T20" fmla="*/ 17 w 17"/>
                  <a:gd name="T21" fmla="*/ 9 h 9"/>
                </a:gdLst>
                <a:ahLst/>
                <a:cxnLst>
                  <a:cxn ang="T12">
                    <a:pos x="T0" y="T1"/>
                  </a:cxn>
                  <a:cxn ang="T13">
                    <a:pos x="T2" y="T3"/>
                  </a:cxn>
                  <a:cxn ang="T14">
                    <a:pos x="T4" y="T5"/>
                  </a:cxn>
                  <a:cxn ang="T15">
                    <a:pos x="T6" y="T7"/>
                  </a:cxn>
                  <a:cxn ang="T16">
                    <a:pos x="T8" y="T9"/>
                  </a:cxn>
                  <a:cxn ang="T17">
                    <a:pos x="T10" y="T11"/>
                  </a:cxn>
                </a:cxnLst>
                <a:rect l="T18" t="T19" r="T20" b="T21"/>
                <a:pathLst>
                  <a:path w="17" h="9">
                    <a:moveTo>
                      <a:pt x="16" y="1"/>
                    </a:moveTo>
                    <a:cubicBezTo>
                      <a:pt x="15" y="4"/>
                      <a:pt x="13" y="6"/>
                      <a:pt x="10" y="7"/>
                    </a:cubicBezTo>
                    <a:cubicBezTo>
                      <a:pt x="7" y="8"/>
                      <a:pt x="3" y="9"/>
                      <a:pt x="1" y="7"/>
                    </a:cubicBezTo>
                    <a:cubicBezTo>
                      <a:pt x="0" y="6"/>
                      <a:pt x="4" y="4"/>
                      <a:pt x="6" y="3"/>
                    </a:cubicBezTo>
                    <a:cubicBezTo>
                      <a:pt x="7" y="2"/>
                      <a:pt x="10" y="2"/>
                      <a:pt x="12" y="2"/>
                    </a:cubicBezTo>
                    <a:cubicBezTo>
                      <a:pt x="13" y="2"/>
                      <a:pt x="17" y="0"/>
                      <a:pt x="16" y="1"/>
                    </a:cubicBezTo>
                    <a:close/>
                  </a:path>
                </a:pathLst>
              </a:custGeom>
              <a:solidFill>
                <a:srgbClr val="EAEAEA"/>
              </a:solidFill>
              <a:ln w="3175" cap="rnd">
                <a:solidFill>
                  <a:schemeClr val="bg1"/>
                </a:solidFill>
                <a:round/>
                <a:headEnd/>
                <a:tailEnd/>
              </a:ln>
            </p:spPr>
            <p:txBody>
              <a:bodyPr/>
              <a:lstStyle/>
              <a:p>
                <a:endParaRPr lang="fr-FR"/>
              </a:p>
            </p:txBody>
          </p:sp>
          <p:sp>
            <p:nvSpPr>
              <p:cNvPr id="9372" name="Freeform 154"/>
              <p:cNvSpPr>
                <a:spLocks noChangeAspect="1"/>
              </p:cNvSpPr>
              <p:nvPr/>
            </p:nvSpPr>
            <p:spPr bwMode="auto">
              <a:xfrm>
                <a:off x="3316" y="674"/>
                <a:ext cx="37" cy="41"/>
              </a:xfrm>
              <a:custGeom>
                <a:avLst/>
                <a:gdLst>
                  <a:gd name="T0" fmla="*/ 63012172 w 8"/>
                  <a:gd name="T1" fmla="*/ 124249908 h 8"/>
                  <a:gd name="T2" fmla="*/ 0 w 8"/>
                  <a:gd name="T3" fmla="*/ 263175513 h 8"/>
                  <a:gd name="T4" fmla="*/ 40607869 w 8"/>
                  <a:gd name="T5" fmla="*/ 512149288 h 8"/>
                  <a:gd name="T6" fmla="*/ 143229041 w 8"/>
                  <a:gd name="T7" fmla="*/ 187961868 h 8"/>
                  <a:gd name="T8" fmla="*/ 143229041 w 8"/>
                  <a:gd name="T9" fmla="*/ 0 h 8"/>
                  <a:gd name="T10" fmla="*/ 63012172 w 8"/>
                  <a:gd name="T11" fmla="*/ 124249908 h 8"/>
                  <a:gd name="T12" fmla="*/ 0 60000 65536"/>
                  <a:gd name="T13" fmla="*/ 0 60000 65536"/>
                  <a:gd name="T14" fmla="*/ 0 60000 65536"/>
                  <a:gd name="T15" fmla="*/ 0 60000 65536"/>
                  <a:gd name="T16" fmla="*/ 0 60000 65536"/>
                  <a:gd name="T17" fmla="*/ 0 60000 65536"/>
                  <a:gd name="T18" fmla="*/ 0 w 8"/>
                  <a:gd name="T19" fmla="*/ 0 h 8"/>
                  <a:gd name="T20" fmla="*/ 8 w 8"/>
                  <a:gd name="T21" fmla="*/ 8 h 8"/>
                </a:gdLst>
                <a:ahLst/>
                <a:cxnLst>
                  <a:cxn ang="T12">
                    <a:pos x="T0" y="T1"/>
                  </a:cxn>
                  <a:cxn ang="T13">
                    <a:pos x="T2" y="T3"/>
                  </a:cxn>
                  <a:cxn ang="T14">
                    <a:pos x="T4" y="T5"/>
                  </a:cxn>
                  <a:cxn ang="T15">
                    <a:pos x="T6" y="T7"/>
                  </a:cxn>
                  <a:cxn ang="T16">
                    <a:pos x="T8" y="T9"/>
                  </a:cxn>
                  <a:cxn ang="T17">
                    <a:pos x="T10" y="T11"/>
                  </a:cxn>
                </a:cxnLst>
                <a:rect l="T18" t="T19" r="T20" b="T21"/>
                <a:pathLst>
                  <a:path w="8" h="8">
                    <a:moveTo>
                      <a:pt x="3" y="2"/>
                    </a:moveTo>
                    <a:cubicBezTo>
                      <a:pt x="2" y="3"/>
                      <a:pt x="0" y="3"/>
                      <a:pt x="0" y="4"/>
                    </a:cubicBezTo>
                    <a:cubicBezTo>
                      <a:pt x="0" y="5"/>
                      <a:pt x="1" y="8"/>
                      <a:pt x="2" y="8"/>
                    </a:cubicBezTo>
                    <a:cubicBezTo>
                      <a:pt x="4" y="8"/>
                      <a:pt x="6" y="5"/>
                      <a:pt x="7" y="3"/>
                    </a:cubicBezTo>
                    <a:cubicBezTo>
                      <a:pt x="8" y="3"/>
                      <a:pt x="8" y="1"/>
                      <a:pt x="7" y="0"/>
                    </a:cubicBezTo>
                    <a:cubicBezTo>
                      <a:pt x="6" y="0"/>
                      <a:pt x="4" y="2"/>
                      <a:pt x="3" y="2"/>
                    </a:cubicBezTo>
                    <a:close/>
                  </a:path>
                </a:pathLst>
              </a:custGeom>
              <a:solidFill>
                <a:srgbClr val="EAEAEA"/>
              </a:solidFill>
              <a:ln w="3175" cap="rnd">
                <a:solidFill>
                  <a:schemeClr val="bg1"/>
                </a:solidFill>
                <a:round/>
                <a:headEnd/>
                <a:tailEnd/>
              </a:ln>
            </p:spPr>
            <p:txBody>
              <a:bodyPr/>
              <a:lstStyle/>
              <a:p>
                <a:endParaRPr lang="fr-FR"/>
              </a:p>
            </p:txBody>
          </p:sp>
          <p:sp>
            <p:nvSpPr>
              <p:cNvPr id="9373" name="Freeform 155"/>
              <p:cNvSpPr>
                <a:spLocks noChangeAspect="1"/>
              </p:cNvSpPr>
              <p:nvPr/>
            </p:nvSpPr>
            <p:spPr bwMode="auto">
              <a:xfrm>
                <a:off x="2925" y="3030"/>
                <a:ext cx="12" cy="65"/>
              </a:xfrm>
              <a:custGeom>
                <a:avLst/>
                <a:gdLst>
                  <a:gd name="T0" fmla="*/ 8388609 w 3"/>
                  <a:gd name="T1" fmla="*/ 48828126 h 13"/>
                  <a:gd name="T2" fmla="*/ 8388609 w 3"/>
                  <a:gd name="T3" fmla="*/ 634765094 h 13"/>
                  <a:gd name="T4" fmla="*/ 4194305 w 3"/>
                  <a:gd name="T5" fmla="*/ 341796540 h 13"/>
                  <a:gd name="T6" fmla="*/ 8388609 w 3"/>
                  <a:gd name="T7" fmla="*/ 48828126 h 13"/>
                  <a:gd name="T8" fmla="*/ 0 60000 65536"/>
                  <a:gd name="T9" fmla="*/ 0 60000 65536"/>
                  <a:gd name="T10" fmla="*/ 0 60000 65536"/>
                  <a:gd name="T11" fmla="*/ 0 60000 65536"/>
                  <a:gd name="T12" fmla="*/ 0 w 3"/>
                  <a:gd name="T13" fmla="*/ 0 h 13"/>
                  <a:gd name="T14" fmla="*/ 3 w 3"/>
                  <a:gd name="T15" fmla="*/ 13 h 13"/>
                </a:gdLst>
                <a:ahLst/>
                <a:cxnLst>
                  <a:cxn ang="T8">
                    <a:pos x="T0" y="T1"/>
                  </a:cxn>
                  <a:cxn ang="T9">
                    <a:pos x="T2" y="T3"/>
                  </a:cxn>
                  <a:cxn ang="T10">
                    <a:pos x="T4" y="T5"/>
                  </a:cxn>
                  <a:cxn ang="T11">
                    <a:pos x="T6" y="T7"/>
                  </a:cxn>
                </a:cxnLst>
                <a:rect l="T12" t="T13" r="T14" b="T15"/>
                <a:pathLst>
                  <a:path w="3" h="13">
                    <a:moveTo>
                      <a:pt x="2" y="1"/>
                    </a:moveTo>
                    <a:cubicBezTo>
                      <a:pt x="2" y="5"/>
                      <a:pt x="3" y="9"/>
                      <a:pt x="2" y="13"/>
                    </a:cubicBezTo>
                    <a:cubicBezTo>
                      <a:pt x="1" y="12"/>
                      <a:pt x="0" y="9"/>
                      <a:pt x="1" y="7"/>
                    </a:cubicBezTo>
                    <a:cubicBezTo>
                      <a:pt x="1" y="6"/>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374" name="Freeform 156"/>
              <p:cNvSpPr>
                <a:spLocks noChangeAspect="1"/>
              </p:cNvSpPr>
              <p:nvPr/>
            </p:nvSpPr>
            <p:spPr bwMode="auto">
              <a:xfrm>
                <a:off x="2953" y="3115"/>
                <a:ext cx="37" cy="37"/>
              </a:xfrm>
              <a:custGeom>
                <a:avLst/>
                <a:gdLst>
                  <a:gd name="T0" fmla="*/ 22177891 w 8"/>
                  <a:gd name="T1" fmla="*/ 22177891 h 8"/>
                  <a:gd name="T2" fmla="*/ 165584911 w 8"/>
                  <a:gd name="T3" fmla="*/ 165584911 h 8"/>
                  <a:gd name="T4" fmla="*/ 85190054 w 8"/>
                  <a:gd name="T5" fmla="*/ 102572720 h 8"/>
                  <a:gd name="T6" fmla="*/ 22177891 w 8"/>
                  <a:gd name="T7" fmla="*/ 22177891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1" y="1"/>
                    </a:moveTo>
                    <a:cubicBezTo>
                      <a:pt x="4" y="3"/>
                      <a:pt x="7" y="5"/>
                      <a:pt x="8" y="8"/>
                    </a:cubicBezTo>
                    <a:cubicBezTo>
                      <a:pt x="7" y="7"/>
                      <a:pt x="5" y="6"/>
                      <a:pt x="4" y="5"/>
                    </a:cubicBezTo>
                    <a:cubicBezTo>
                      <a:pt x="3" y="4"/>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75" name="Freeform 157"/>
              <p:cNvSpPr>
                <a:spLocks noChangeAspect="1"/>
              </p:cNvSpPr>
              <p:nvPr/>
            </p:nvSpPr>
            <p:spPr bwMode="auto">
              <a:xfrm>
                <a:off x="2941" y="3070"/>
                <a:ext cx="33" cy="29"/>
              </a:xfrm>
              <a:custGeom>
                <a:avLst/>
                <a:gdLst>
                  <a:gd name="T0" fmla="*/ 152409044 w 6"/>
                  <a:gd name="T1" fmla="*/ 34575461 h 6"/>
                  <a:gd name="T2" fmla="*/ 838249366 w 6"/>
                  <a:gd name="T3" fmla="*/ 201626728 h 6"/>
                  <a:gd name="T4" fmla="*/ 432980806 w 6"/>
                  <a:gd name="T5" fmla="*/ 132552346 h 6"/>
                  <a:gd name="T6" fmla="*/ 152409044 w 6"/>
                  <a:gd name="T7" fmla="*/ 34575461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1" y="1"/>
                    </a:moveTo>
                    <a:cubicBezTo>
                      <a:pt x="3" y="2"/>
                      <a:pt x="5" y="4"/>
                      <a:pt x="6" y="6"/>
                    </a:cubicBezTo>
                    <a:cubicBezTo>
                      <a:pt x="5" y="6"/>
                      <a:pt x="3" y="5"/>
                      <a:pt x="3" y="4"/>
                    </a:cubicBezTo>
                    <a:cubicBezTo>
                      <a:pt x="2" y="3"/>
                      <a:pt x="0" y="0"/>
                      <a:pt x="1" y="1"/>
                    </a:cubicBezTo>
                    <a:close/>
                  </a:path>
                </a:pathLst>
              </a:custGeom>
              <a:solidFill>
                <a:srgbClr val="DDDDDD"/>
              </a:solidFill>
              <a:ln w="3175" cap="rnd">
                <a:solidFill>
                  <a:schemeClr val="bg1"/>
                </a:solidFill>
                <a:round/>
                <a:headEnd/>
                <a:tailEnd/>
              </a:ln>
            </p:spPr>
            <p:txBody>
              <a:bodyPr/>
              <a:lstStyle/>
              <a:p>
                <a:endParaRPr lang="fr-FR"/>
              </a:p>
            </p:txBody>
          </p:sp>
          <p:sp>
            <p:nvSpPr>
              <p:cNvPr id="9376" name="Freeform 158"/>
              <p:cNvSpPr>
                <a:spLocks noChangeAspect="1"/>
              </p:cNvSpPr>
              <p:nvPr/>
            </p:nvSpPr>
            <p:spPr bwMode="auto">
              <a:xfrm>
                <a:off x="3055" y="3197"/>
                <a:ext cx="41" cy="12"/>
              </a:xfrm>
              <a:custGeom>
                <a:avLst/>
                <a:gdLst>
                  <a:gd name="T0" fmla="*/ 0 w 8"/>
                  <a:gd name="T1" fmla="*/ 0 h 2"/>
                  <a:gd name="T2" fmla="*/ 512149288 w 8"/>
                  <a:gd name="T3" fmla="*/ 725593190 h 2"/>
                  <a:gd name="T4" fmla="*/ 263175513 w 8"/>
                  <a:gd name="T5" fmla="*/ 725593190 h 2"/>
                  <a:gd name="T6" fmla="*/ 0 w 8"/>
                  <a:gd name="T7" fmla="*/ 0 h 2"/>
                  <a:gd name="T8" fmla="*/ 0 60000 65536"/>
                  <a:gd name="T9" fmla="*/ 0 60000 65536"/>
                  <a:gd name="T10" fmla="*/ 0 60000 65536"/>
                  <a:gd name="T11" fmla="*/ 0 60000 65536"/>
                  <a:gd name="T12" fmla="*/ 0 w 8"/>
                  <a:gd name="T13" fmla="*/ 0 h 2"/>
                  <a:gd name="T14" fmla="*/ 8 w 8"/>
                  <a:gd name="T15" fmla="*/ 2 h 2"/>
                </a:gdLst>
                <a:ahLst/>
                <a:cxnLst>
                  <a:cxn ang="T8">
                    <a:pos x="T0" y="T1"/>
                  </a:cxn>
                  <a:cxn ang="T9">
                    <a:pos x="T2" y="T3"/>
                  </a:cxn>
                  <a:cxn ang="T10">
                    <a:pos x="T4" y="T5"/>
                  </a:cxn>
                  <a:cxn ang="T11">
                    <a:pos x="T6" y="T7"/>
                  </a:cxn>
                </a:cxnLst>
                <a:rect l="T12" t="T13" r="T14" b="T15"/>
                <a:pathLst>
                  <a:path w="8" h="2">
                    <a:moveTo>
                      <a:pt x="0" y="0"/>
                    </a:moveTo>
                    <a:cubicBezTo>
                      <a:pt x="3" y="0"/>
                      <a:pt x="6" y="1"/>
                      <a:pt x="8" y="2"/>
                    </a:cubicBezTo>
                    <a:cubicBezTo>
                      <a:pt x="7" y="2"/>
                      <a:pt x="5" y="2"/>
                      <a:pt x="4" y="2"/>
                    </a:cubicBezTo>
                    <a:cubicBezTo>
                      <a:pt x="3" y="1"/>
                      <a:pt x="0" y="0"/>
                      <a:pt x="0" y="0"/>
                    </a:cubicBezTo>
                    <a:close/>
                  </a:path>
                </a:pathLst>
              </a:custGeom>
              <a:solidFill>
                <a:srgbClr val="DDDDDD"/>
              </a:solidFill>
              <a:ln w="3175" cap="rnd">
                <a:solidFill>
                  <a:schemeClr val="bg1"/>
                </a:solidFill>
                <a:round/>
                <a:headEnd/>
                <a:tailEnd/>
              </a:ln>
            </p:spPr>
            <p:txBody>
              <a:bodyPr/>
              <a:lstStyle/>
              <a:p>
                <a:endParaRPr lang="fr-FR"/>
              </a:p>
            </p:txBody>
          </p:sp>
          <p:sp>
            <p:nvSpPr>
              <p:cNvPr id="9377" name="Freeform 159"/>
              <p:cNvSpPr>
                <a:spLocks noChangeAspect="1"/>
              </p:cNvSpPr>
              <p:nvPr/>
            </p:nvSpPr>
            <p:spPr bwMode="auto">
              <a:xfrm>
                <a:off x="3072" y="3217"/>
                <a:ext cx="40" cy="8"/>
              </a:xfrm>
              <a:custGeom>
                <a:avLst/>
                <a:gdLst>
                  <a:gd name="T0" fmla="*/ 12192826 w 9"/>
                  <a:gd name="T1" fmla="*/ 4194304 h 2"/>
                  <a:gd name="T2" fmla="*/ 120442011 w 9"/>
                  <a:gd name="T3" fmla="*/ 4194304 h 2"/>
                  <a:gd name="T4" fmla="*/ 66383207 w 9"/>
                  <a:gd name="T5" fmla="*/ 0 h 2"/>
                  <a:gd name="T6" fmla="*/ 12192826 w 9"/>
                  <a:gd name="T7" fmla="*/ 4194304 h 2"/>
                  <a:gd name="T8" fmla="*/ 0 60000 65536"/>
                  <a:gd name="T9" fmla="*/ 0 60000 65536"/>
                  <a:gd name="T10" fmla="*/ 0 60000 65536"/>
                  <a:gd name="T11" fmla="*/ 0 60000 65536"/>
                  <a:gd name="T12" fmla="*/ 0 w 9"/>
                  <a:gd name="T13" fmla="*/ 0 h 2"/>
                  <a:gd name="T14" fmla="*/ 9 w 9"/>
                  <a:gd name="T15" fmla="*/ 2 h 2"/>
                </a:gdLst>
                <a:ahLst/>
                <a:cxnLst>
                  <a:cxn ang="T8">
                    <a:pos x="T0" y="T1"/>
                  </a:cxn>
                  <a:cxn ang="T9">
                    <a:pos x="T2" y="T3"/>
                  </a:cxn>
                  <a:cxn ang="T10">
                    <a:pos x="T4" y="T5"/>
                  </a:cxn>
                  <a:cxn ang="T11">
                    <a:pos x="T6" y="T7"/>
                  </a:cxn>
                </a:cxnLst>
                <a:rect l="T12" t="T13" r="T14" b="T15"/>
                <a:pathLst>
                  <a:path w="9" h="2">
                    <a:moveTo>
                      <a:pt x="1" y="1"/>
                    </a:moveTo>
                    <a:cubicBezTo>
                      <a:pt x="3" y="2"/>
                      <a:pt x="6" y="2"/>
                      <a:pt x="9" y="1"/>
                    </a:cubicBezTo>
                    <a:cubicBezTo>
                      <a:pt x="8" y="1"/>
                      <a:pt x="7" y="0"/>
                      <a:pt x="5" y="0"/>
                    </a:cubicBezTo>
                    <a:cubicBezTo>
                      <a:pt x="4" y="1"/>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78" name="Freeform 160"/>
              <p:cNvSpPr>
                <a:spLocks noChangeAspect="1"/>
              </p:cNvSpPr>
              <p:nvPr/>
            </p:nvSpPr>
            <p:spPr bwMode="auto">
              <a:xfrm>
                <a:off x="3275" y="2157"/>
                <a:ext cx="21" cy="33"/>
              </a:xfrm>
              <a:custGeom>
                <a:avLst/>
                <a:gdLst>
                  <a:gd name="T0" fmla="*/ 254490227 w 4"/>
                  <a:gd name="T1" fmla="*/ 27585909 h 7"/>
                  <a:gd name="T2" fmla="*/ 78498782 w 4"/>
                  <a:gd name="T3" fmla="*/ 75862887 h 7"/>
                  <a:gd name="T4" fmla="*/ 78498782 w 4"/>
                  <a:gd name="T5" fmla="*/ 151728716 h 7"/>
                  <a:gd name="T6" fmla="*/ 254490227 w 4"/>
                  <a:gd name="T7" fmla="*/ 103449088 h 7"/>
                  <a:gd name="T8" fmla="*/ 254490227 w 4"/>
                  <a:gd name="T9" fmla="*/ 27585909 h 7"/>
                  <a:gd name="T10" fmla="*/ 0 60000 65536"/>
                  <a:gd name="T11" fmla="*/ 0 60000 65536"/>
                  <a:gd name="T12" fmla="*/ 0 60000 65536"/>
                  <a:gd name="T13" fmla="*/ 0 60000 65536"/>
                  <a:gd name="T14" fmla="*/ 0 60000 65536"/>
                  <a:gd name="T15" fmla="*/ 0 w 4"/>
                  <a:gd name="T16" fmla="*/ 0 h 7"/>
                  <a:gd name="T17" fmla="*/ 4 w 4"/>
                  <a:gd name="T18" fmla="*/ 7 h 7"/>
                </a:gdLst>
                <a:ahLst/>
                <a:cxnLst>
                  <a:cxn ang="T10">
                    <a:pos x="T0" y="T1"/>
                  </a:cxn>
                  <a:cxn ang="T11">
                    <a:pos x="T2" y="T3"/>
                  </a:cxn>
                  <a:cxn ang="T12">
                    <a:pos x="T4" y="T5"/>
                  </a:cxn>
                  <a:cxn ang="T13">
                    <a:pos x="T6" y="T7"/>
                  </a:cxn>
                  <a:cxn ang="T14">
                    <a:pos x="T8" y="T9"/>
                  </a:cxn>
                </a:cxnLst>
                <a:rect l="T15" t="T16" r="T17" b="T18"/>
                <a:pathLst>
                  <a:path w="4" h="7">
                    <a:moveTo>
                      <a:pt x="3" y="1"/>
                    </a:moveTo>
                    <a:cubicBezTo>
                      <a:pt x="2" y="0"/>
                      <a:pt x="2" y="2"/>
                      <a:pt x="1" y="3"/>
                    </a:cubicBezTo>
                    <a:cubicBezTo>
                      <a:pt x="1" y="4"/>
                      <a:pt x="0" y="6"/>
                      <a:pt x="1" y="6"/>
                    </a:cubicBezTo>
                    <a:cubicBezTo>
                      <a:pt x="2" y="7"/>
                      <a:pt x="2" y="5"/>
                      <a:pt x="3" y="4"/>
                    </a:cubicBezTo>
                    <a:cubicBezTo>
                      <a:pt x="3" y="3"/>
                      <a:pt x="4" y="1"/>
                      <a:pt x="3" y="1"/>
                    </a:cubicBezTo>
                    <a:close/>
                  </a:path>
                </a:pathLst>
              </a:custGeom>
              <a:solidFill>
                <a:srgbClr val="DDDDDD"/>
              </a:solidFill>
              <a:ln w="3175" cap="rnd">
                <a:solidFill>
                  <a:schemeClr val="bg1"/>
                </a:solidFill>
                <a:round/>
                <a:headEnd/>
                <a:tailEnd/>
              </a:ln>
            </p:spPr>
            <p:txBody>
              <a:bodyPr/>
              <a:lstStyle/>
              <a:p>
                <a:endParaRPr lang="fr-FR"/>
              </a:p>
            </p:txBody>
          </p:sp>
          <p:sp>
            <p:nvSpPr>
              <p:cNvPr id="9379" name="Freeform 161"/>
              <p:cNvSpPr>
                <a:spLocks noChangeAspect="1"/>
              </p:cNvSpPr>
              <p:nvPr/>
            </p:nvSpPr>
            <p:spPr bwMode="auto">
              <a:xfrm>
                <a:off x="3455" y="3535"/>
                <a:ext cx="106" cy="94"/>
              </a:xfrm>
              <a:custGeom>
                <a:avLst/>
                <a:gdLst>
                  <a:gd name="T0" fmla="*/ 0 w 21"/>
                  <a:gd name="T1" fmla="*/ 86837798 h 19"/>
                  <a:gd name="T2" fmla="*/ 214897094 w 21"/>
                  <a:gd name="T3" fmla="*/ 44473955 h 19"/>
                  <a:gd name="T4" fmla="*/ 482948423 w 21"/>
                  <a:gd name="T5" fmla="*/ 175848005 h 19"/>
                  <a:gd name="T6" fmla="*/ 761454943 w 21"/>
                  <a:gd name="T7" fmla="*/ 307233909 h 19"/>
                  <a:gd name="T8" fmla="*/ 923261038 w 21"/>
                  <a:gd name="T9" fmla="*/ 605481502 h 19"/>
                  <a:gd name="T10" fmla="*/ 1084718241 w 21"/>
                  <a:gd name="T11" fmla="*/ 650014449 h 19"/>
                  <a:gd name="T12" fmla="*/ 1031609877 w 21"/>
                  <a:gd name="T13" fmla="*/ 781329586 h 19"/>
                  <a:gd name="T14" fmla="*/ 869739174 w 21"/>
                  <a:gd name="T15" fmla="*/ 694124218 h 19"/>
                  <a:gd name="T16" fmla="*/ 816647609 w 21"/>
                  <a:gd name="T17" fmla="*/ 605481502 h 19"/>
                  <a:gd name="T18" fmla="*/ 708362732 w 21"/>
                  <a:gd name="T19" fmla="*/ 474092431 h 19"/>
                  <a:gd name="T20" fmla="*/ 482948423 w 21"/>
                  <a:gd name="T21" fmla="*/ 474092431 h 19"/>
                  <a:gd name="T22" fmla="*/ 376354701 w 21"/>
                  <a:gd name="T23" fmla="*/ 307233909 h 19"/>
                  <a:gd name="T24" fmla="*/ 214897094 w 21"/>
                  <a:gd name="T25" fmla="*/ 175848005 h 19"/>
                  <a:gd name="T26" fmla="*/ 0 w 21"/>
                  <a:gd name="T27" fmla="*/ 86837798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9"/>
                  <a:gd name="T44" fmla="*/ 21 w 21"/>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9">
                    <a:moveTo>
                      <a:pt x="0" y="2"/>
                    </a:moveTo>
                    <a:cubicBezTo>
                      <a:pt x="0" y="1"/>
                      <a:pt x="2" y="0"/>
                      <a:pt x="4" y="1"/>
                    </a:cubicBezTo>
                    <a:cubicBezTo>
                      <a:pt x="6" y="1"/>
                      <a:pt x="7" y="3"/>
                      <a:pt x="9" y="4"/>
                    </a:cubicBezTo>
                    <a:cubicBezTo>
                      <a:pt x="11" y="5"/>
                      <a:pt x="13" y="6"/>
                      <a:pt x="14" y="7"/>
                    </a:cubicBezTo>
                    <a:cubicBezTo>
                      <a:pt x="16" y="9"/>
                      <a:pt x="15" y="12"/>
                      <a:pt x="17" y="14"/>
                    </a:cubicBezTo>
                    <a:cubicBezTo>
                      <a:pt x="18" y="15"/>
                      <a:pt x="20" y="14"/>
                      <a:pt x="20" y="15"/>
                    </a:cubicBezTo>
                    <a:cubicBezTo>
                      <a:pt x="21" y="16"/>
                      <a:pt x="21" y="18"/>
                      <a:pt x="19" y="18"/>
                    </a:cubicBezTo>
                    <a:cubicBezTo>
                      <a:pt x="18" y="19"/>
                      <a:pt x="17" y="17"/>
                      <a:pt x="16" y="16"/>
                    </a:cubicBezTo>
                    <a:cubicBezTo>
                      <a:pt x="16" y="15"/>
                      <a:pt x="16" y="14"/>
                      <a:pt x="15" y="14"/>
                    </a:cubicBezTo>
                    <a:cubicBezTo>
                      <a:pt x="15" y="13"/>
                      <a:pt x="14" y="11"/>
                      <a:pt x="13" y="11"/>
                    </a:cubicBezTo>
                    <a:cubicBezTo>
                      <a:pt x="12" y="10"/>
                      <a:pt x="11" y="11"/>
                      <a:pt x="9" y="11"/>
                    </a:cubicBezTo>
                    <a:cubicBezTo>
                      <a:pt x="8" y="10"/>
                      <a:pt x="8" y="8"/>
                      <a:pt x="7" y="7"/>
                    </a:cubicBezTo>
                    <a:cubicBezTo>
                      <a:pt x="6" y="6"/>
                      <a:pt x="5" y="5"/>
                      <a:pt x="4" y="4"/>
                    </a:cubicBezTo>
                    <a:cubicBezTo>
                      <a:pt x="3" y="4"/>
                      <a:pt x="0" y="4"/>
                      <a:pt x="0" y="2"/>
                    </a:cubicBezTo>
                    <a:close/>
                  </a:path>
                </a:pathLst>
              </a:custGeom>
              <a:solidFill>
                <a:srgbClr val="DDDDDD"/>
              </a:solidFill>
              <a:ln w="3175" cap="rnd">
                <a:solidFill>
                  <a:schemeClr val="bg1"/>
                </a:solidFill>
                <a:round/>
                <a:headEnd/>
                <a:tailEnd/>
              </a:ln>
            </p:spPr>
            <p:txBody>
              <a:bodyPr/>
              <a:lstStyle/>
              <a:p>
                <a:endParaRPr lang="fr-FR"/>
              </a:p>
            </p:txBody>
          </p:sp>
          <p:sp>
            <p:nvSpPr>
              <p:cNvPr id="9380" name="Freeform 162"/>
              <p:cNvSpPr>
                <a:spLocks noChangeAspect="1"/>
              </p:cNvSpPr>
              <p:nvPr/>
            </p:nvSpPr>
            <p:spPr bwMode="auto">
              <a:xfrm>
                <a:off x="3300" y="3580"/>
                <a:ext cx="28" cy="40"/>
              </a:xfrm>
              <a:custGeom>
                <a:avLst/>
                <a:gdLst>
                  <a:gd name="T0" fmla="*/ 93359848 w 6"/>
                  <a:gd name="T1" fmla="*/ 0 h 8"/>
                  <a:gd name="T2" fmla="*/ 137421604 w 6"/>
                  <a:gd name="T3" fmla="*/ 341796477 h 8"/>
                  <a:gd name="T4" fmla="*/ 0 w 6"/>
                  <a:gd name="T5" fmla="*/ 244140284 h 8"/>
                  <a:gd name="T6" fmla="*/ 93359848 w 6"/>
                  <a:gd name="T7" fmla="*/ 0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4" y="0"/>
                    </a:moveTo>
                    <a:cubicBezTo>
                      <a:pt x="4" y="1"/>
                      <a:pt x="5" y="5"/>
                      <a:pt x="6" y="7"/>
                    </a:cubicBezTo>
                    <a:cubicBezTo>
                      <a:pt x="5" y="8"/>
                      <a:pt x="1" y="6"/>
                      <a:pt x="0" y="5"/>
                    </a:cubicBezTo>
                    <a:cubicBezTo>
                      <a:pt x="0" y="4"/>
                      <a:pt x="2" y="0"/>
                      <a:pt x="4" y="0"/>
                    </a:cubicBezTo>
                    <a:close/>
                  </a:path>
                </a:pathLst>
              </a:custGeom>
              <a:solidFill>
                <a:srgbClr val="DDDDDD"/>
              </a:solidFill>
              <a:ln w="3175" cap="rnd">
                <a:solidFill>
                  <a:schemeClr val="bg1"/>
                </a:solidFill>
                <a:round/>
                <a:headEnd/>
                <a:tailEnd/>
              </a:ln>
            </p:spPr>
            <p:txBody>
              <a:bodyPr/>
              <a:lstStyle/>
              <a:p>
                <a:endParaRPr lang="fr-FR"/>
              </a:p>
            </p:txBody>
          </p:sp>
          <p:sp>
            <p:nvSpPr>
              <p:cNvPr id="9381" name="Freeform 163"/>
              <p:cNvSpPr>
                <a:spLocks noChangeAspect="1"/>
              </p:cNvSpPr>
              <p:nvPr/>
            </p:nvSpPr>
            <p:spPr bwMode="auto">
              <a:xfrm>
                <a:off x="3259" y="3478"/>
                <a:ext cx="33" cy="36"/>
              </a:xfrm>
              <a:custGeom>
                <a:avLst/>
                <a:gdLst>
                  <a:gd name="T0" fmla="*/ 280601199 w 6"/>
                  <a:gd name="T1" fmla="*/ 0 h 8"/>
                  <a:gd name="T2" fmla="*/ 432980806 w 6"/>
                  <a:gd name="T3" fmla="*/ 74849814 h 8"/>
                  <a:gd name="T4" fmla="*/ 709313391 w 6"/>
                  <a:gd name="T5" fmla="*/ 105116170 h 8"/>
                  <a:gd name="T6" fmla="*/ 280601199 w 6"/>
                  <a:gd name="T7" fmla="*/ 91474120 h 8"/>
                  <a:gd name="T8" fmla="*/ 0 w 6"/>
                  <a:gd name="T9" fmla="*/ 0 h 8"/>
                  <a:gd name="T10" fmla="*/ 280601199 w 6"/>
                  <a:gd name="T11" fmla="*/ 0 h 8"/>
                  <a:gd name="T12" fmla="*/ 0 60000 65536"/>
                  <a:gd name="T13" fmla="*/ 0 60000 65536"/>
                  <a:gd name="T14" fmla="*/ 0 60000 65536"/>
                  <a:gd name="T15" fmla="*/ 0 60000 65536"/>
                  <a:gd name="T16" fmla="*/ 0 60000 65536"/>
                  <a:gd name="T17" fmla="*/ 0 60000 65536"/>
                  <a:gd name="T18" fmla="*/ 0 w 6"/>
                  <a:gd name="T19" fmla="*/ 0 h 8"/>
                  <a:gd name="T20" fmla="*/ 6 w 6"/>
                  <a:gd name="T21" fmla="*/ 8 h 8"/>
                </a:gdLst>
                <a:ahLst/>
                <a:cxnLst>
                  <a:cxn ang="T12">
                    <a:pos x="T0" y="T1"/>
                  </a:cxn>
                  <a:cxn ang="T13">
                    <a:pos x="T2" y="T3"/>
                  </a:cxn>
                  <a:cxn ang="T14">
                    <a:pos x="T4" y="T5"/>
                  </a:cxn>
                  <a:cxn ang="T15">
                    <a:pos x="T6" y="T7"/>
                  </a:cxn>
                  <a:cxn ang="T16">
                    <a:pos x="T8" y="T9"/>
                  </a:cxn>
                  <a:cxn ang="T17">
                    <a:pos x="T10" y="T11"/>
                  </a:cxn>
                </a:cxnLst>
                <a:rect l="T18" t="T19" r="T20" b="T21"/>
                <a:pathLst>
                  <a:path w="6" h="8">
                    <a:moveTo>
                      <a:pt x="2" y="0"/>
                    </a:moveTo>
                    <a:cubicBezTo>
                      <a:pt x="3" y="1"/>
                      <a:pt x="2" y="3"/>
                      <a:pt x="3" y="5"/>
                    </a:cubicBezTo>
                    <a:cubicBezTo>
                      <a:pt x="3" y="6"/>
                      <a:pt x="6" y="7"/>
                      <a:pt x="5" y="7"/>
                    </a:cubicBezTo>
                    <a:cubicBezTo>
                      <a:pt x="5" y="8"/>
                      <a:pt x="3" y="7"/>
                      <a:pt x="2" y="6"/>
                    </a:cubicBezTo>
                    <a:cubicBezTo>
                      <a:pt x="1" y="4"/>
                      <a:pt x="0" y="2"/>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2" name="Freeform 164"/>
              <p:cNvSpPr>
                <a:spLocks noChangeAspect="1"/>
              </p:cNvSpPr>
              <p:nvPr/>
            </p:nvSpPr>
            <p:spPr bwMode="auto">
              <a:xfrm>
                <a:off x="3601" y="3682"/>
                <a:ext cx="21" cy="24"/>
              </a:xfrm>
              <a:custGeom>
                <a:avLst/>
                <a:gdLst>
                  <a:gd name="T0" fmla="*/ 175448238 w 4"/>
                  <a:gd name="T1" fmla="*/ 0 h 5"/>
                  <a:gd name="T2" fmla="*/ 332969373 w 4"/>
                  <a:gd name="T3" fmla="*/ 90763780 h 5"/>
                  <a:gd name="T4" fmla="*/ 175448238 w 4"/>
                  <a:gd name="T5" fmla="*/ 155573125 h 5"/>
                  <a:gd name="T6" fmla="*/ 0 w 4"/>
                  <a:gd name="T7" fmla="*/ 90763780 h 5"/>
                  <a:gd name="T8" fmla="*/ 175448238 w 4"/>
                  <a:gd name="T9" fmla="*/ 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0"/>
                    </a:moveTo>
                    <a:cubicBezTo>
                      <a:pt x="3" y="0"/>
                      <a:pt x="4" y="2"/>
                      <a:pt x="4" y="3"/>
                    </a:cubicBezTo>
                    <a:cubicBezTo>
                      <a:pt x="4" y="4"/>
                      <a:pt x="3" y="5"/>
                      <a:pt x="2" y="5"/>
                    </a:cubicBezTo>
                    <a:cubicBezTo>
                      <a:pt x="1" y="5"/>
                      <a:pt x="0" y="4"/>
                      <a:pt x="0" y="3"/>
                    </a:cubicBezTo>
                    <a:cubicBezTo>
                      <a:pt x="1" y="2"/>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3" name="Freeform 165"/>
              <p:cNvSpPr>
                <a:spLocks noChangeAspect="1"/>
              </p:cNvSpPr>
              <p:nvPr/>
            </p:nvSpPr>
            <p:spPr bwMode="auto">
              <a:xfrm>
                <a:off x="3601" y="3743"/>
                <a:ext cx="17" cy="12"/>
              </a:xfrm>
              <a:custGeom>
                <a:avLst/>
                <a:gdLst>
                  <a:gd name="T0" fmla="*/ 373187961 w 3"/>
                  <a:gd name="T1" fmla="*/ 0 h 3"/>
                  <a:gd name="T2" fmla="*/ 578442088 w 3"/>
                  <a:gd name="T3" fmla="*/ 8388609 h 3"/>
                  <a:gd name="T4" fmla="*/ 373187961 w 3"/>
                  <a:gd name="T5" fmla="*/ 12582912 h 3"/>
                  <a:gd name="T6" fmla="*/ 0 w 3"/>
                  <a:gd name="T7" fmla="*/ 4194305 h 3"/>
                  <a:gd name="T8" fmla="*/ 373187961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2" y="0"/>
                      <a:pt x="3" y="1"/>
                      <a:pt x="3" y="2"/>
                    </a:cubicBezTo>
                    <a:cubicBezTo>
                      <a:pt x="3" y="2"/>
                      <a:pt x="2" y="3"/>
                      <a:pt x="2" y="3"/>
                    </a:cubicBezTo>
                    <a:cubicBezTo>
                      <a:pt x="1" y="3"/>
                      <a:pt x="0" y="2"/>
                      <a:pt x="0" y="1"/>
                    </a:cubicBezTo>
                    <a:cubicBezTo>
                      <a:pt x="0" y="1"/>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4" name="Oval 166"/>
              <p:cNvSpPr>
                <a:spLocks noChangeAspect="1" noChangeArrowheads="1"/>
              </p:cNvSpPr>
              <p:nvPr/>
            </p:nvSpPr>
            <p:spPr bwMode="auto">
              <a:xfrm>
                <a:off x="3561" y="3698"/>
                <a:ext cx="8" cy="8"/>
              </a:xfrm>
              <a:prstGeom prst="ellipse">
                <a:avLst/>
              </a:prstGeom>
              <a:solidFill>
                <a:srgbClr val="DDDDDD"/>
              </a:solidFill>
              <a:ln w="3175" cap="rnd">
                <a:solidFill>
                  <a:schemeClr val="bg1"/>
                </a:solidFill>
                <a:round/>
                <a:headEnd/>
                <a:tailEnd/>
              </a:ln>
            </p:spPr>
            <p:txBody>
              <a:bodyPr/>
              <a:lstStyle/>
              <a:p>
                <a:endParaRPr lang="es-ES"/>
              </a:p>
            </p:txBody>
          </p:sp>
          <p:sp>
            <p:nvSpPr>
              <p:cNvPr id="9385" name="Freeform 167"/>
              <p:cNvSpPr>
                <a:spLocks noChangeAspect="1"/>
              </p:cNvSpPr>
              <p:nvPr/>
            </p:nvSpPr>
            <p:spPr bwMode="auto">
              <a:xfrm>
                <a:off x="3634" y="3747"/>
                <a:ext cx="8" cy="8"/>
              </a:xfrm>
              <a:custGeom>
                <a:avLst/>
                <a:gdLst>
                  <a:gd name="T0" fmla="*/ 4194304 w 2"/>
                  <a:gd name="T1" fmla="*/ 0 h 2"/>
                  <a:gd name="T2" fmla="*/ 8388608 w 2"/>
                  <a:gd name="T3" fmla="*/ 4194304 h 2"/>
                  <a:gd name="T4" fmla="*/ 4194304 w 2"/>
                  <a:gd name="T5" fmla="*/ 8388608 h 2"/>
                  <a:gd name="T6" fmla="*/ 0 w 2"/>
                  <a:gd name="T7" fmla="*/ 4194304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1" y="0"/>
                      <a:pt x="2" y="0"/>
                      <a:pt x="2" y="1"/>
                    </a:cubicBezTo>
                    <a:cubicBezTo>
                      <a:pt x="2" y="2"/>
                      <a:pt x="1" y="2"/>
                      <a:pt x="1" y="2"/>
                    </a:cubicBezTo>
                    <a:cubicBezTo>
                      <a:pt x="1" y="2"/>
                      <a:pt x="0" y="1"/>
                      <a:pt x="0" y="1"/>
                    </a:cubicBezTo>
                    <a:cubicBezTo>
                      <a:pt x="0" y="0"/>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9386" name="Oval 168"/>
              <p:cNvSpPr>
                <a:spLocks noChangeAspect="1" noChangeArrowheads="1"/>
              </p:cNvSpPr>
              <p:nvPr/>
            </p:nvSpPr>
            <p:spPr bwMode="auto">
              <a:xfrm>
                <a:off x="3544" y="3682"/>
                <a:ext cx="8" cy="12"/>
              </a:xfrm>
              <a:prstGeom prst="ellipse">
                <a:avLst/>
              </a:prstGeom>
              <a:solidFill>
                <a:srgbClr val="DDDDDD"/>
              </a:solidFill>
              <a:ln w="3175" cap="rnd">
                <a:solidFill>
                  <a:schemeClr val="bg1"/>
                </a:solidFill>
                <a:round/>
                <a:headEnd/>
                <a:tailEnd/>
              </a:ln>
            </p:spPr>
            <p:txBody>
              <a:bodyPr/>
              <a:lstStyle/>
              <a:p>
                <a:endParaRPr lang="es-ES"/>
              </a:p>
            </p:txBody>
          </p:sp>
          <p:sp>
            <p:nvSpPr>
              <p:cNvPr id="9387" name="Freeform 169"/>
              <p:cNvSpPr>
                <a:spLocks noChangeAspect="1"/>
              </p:cNvSpPr>
              <p:nvPr/>
            </p:nvSpPr>
            <p:spPr bwMode="auto">
              <a:xfrm>
                <a:off x="3589" y="3649"/>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88" name="Freeform 170"/>
              <p:cNvSpPr>
                <a:spLocks noChangeAspect="1"/>
              </p:cNvSpPr>
              <p:nvPr/>
            </p:nvSpPr>
            <p:spPr bwMode="auto">
              <a:xfrm>
                <a:off x="3548" y="3653"/>
                <a:ext cx="17" cy="8"/>
              </a:xfrm>
              <a:custGeom>
                <a:avLst/>
                <a:gdLst>
                  <a:gd name="T0" fmla="*/ 373187961 w 3"/>
                  <a:gd name="T1" fmla="*/ 0 h 2"/>
                  <a:gd name="T2" fmla="*/ 578442088 w 3"/>
                  <a:gd name="T3" fmla="*/ 4194304 h 2"/>
                  <a:gd name="T4" fmla="*/ 205254308 w 3"/>
                  <a:gd name="T5" fmla="*/ 8388608 h 2"/>
                  <a:gd name="T6" fmla="*/ 205254308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2"/>
                    </a:cubicBezTo>
                    <a:cubicBezTo>
                      <a:pt x="1" y="1"/>
                      <a:pt x="0" y="1"/>
                      <a:pt x="1" y="0"/>
                    </a:cubicBezTo>
                    <a:cubicBezTo>
                      <a:pt x="1"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89" name="Freeform 171"/>
              <p:cNvSpPr>
                <a:spLocks noChangeAspect="1"/>
              </p:cNvSpPr>
              <p:nvPr/>
            </p:nvSpPr>
            <p:spPr bwMode="auto">
              <a:xfrm>
                <a:off x="3536" y="3645"/>
                <a:ext cx="8" cy="8"/>
              </a:xfrm>
              <a:custGeom>
                <a:avLst/>
                <a:gdLst>
                  <a:gd name="T0" fmla="*/ 4194304 w 2"/>
                  <a:gd name="T1" fmla="*/ 0 h 2"/>
                  <a:gd name="T2" fmla="*/ 8388608 w 2"/>
                  <a:gd name="T3" fmla="*/ 8388608 h 2"/>
                  <a:gd name="T4" fmla="*/ 4194304 w 2"/>
                  <a:gd name="T5" fmla="*/ 8388608 h 2"/>
                  <a:gd name="T6" fmla="*/ 0 w 2"/>
                  <a:gd name="T7" fmla="*/ 0 h 2"/>
                  <a:gd name="T8" fmla="*/ 4194304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0"/>
                    </a:moveTo>
                    <a:cubicBezTo>
                      <a:pt x="2" y="0"/>
                      <a:pt x="2" y="1"/>
                      <a:pt x="2" y="2"/>
                    </a:cubicBezTo>
                    <a:cubicBezTo>
                      <a:pt x="2" y="2"/>
                      <a:pt x="1" y="2"/>
                      <a:pt x="1" y="2"/>
                    </a:cubicBezTo>
                    <a:cubicBezTo>
                      <a:pt x="0" y="1"/>
                      <a:pt x="0" y="1"/>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0" name="Freeform 172"/>
              <p:cNvSpPr>
                <a:spLocks noChangeAspect="1"/>
              </p:cNvSpPr>
              <p:nvPr/>
            </p:nvSpPr>
            <p:spPr bwMode="auto">
              <a:xfrm>
                <a:off x="3597" y="3718"/>
                <a:ext cx="17" cy="8"/>
              </a:xfrm>
              <a:custGeom>
                <a:avLst/>
                <a:gdLst>
                  <a:gd name="T0" fmla="*/ 373187961 w 3"/>
                  <a:gd name="T1" fmla="*/ 0 h 2"/>
                  <a:gd name="T2" fmla="*/ 578442088 w 3"/>
                  <a:gd name="T3" fmla="*/ 8388608 h 2"/>
                  <a:gd name="T4" fmla="*/ 205254308 w 3"/>
                  <a:gd name="T5" fmla="*/ 8388608 h 2"/>
                  <a:gd name="T6" fmla="*/ 0 w 3"/>
                  <a:gd name="T7" fmla="*/ 4194304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1"/>
                      <a:pt x="3" y="1"/>
                      <a:pt x="3" y="2"/>
                    </a:cubicBezTo>
                    <a:cubicBezTo>
                      <a:pt x="3" y="2"/>
                      <a:pt x="2" y="2"/>
                      <a:pt x="1" y="2"/>
                    </a:cubicBezTo>
                    <a:cubicBezTo>
                      <a:pt x="1" y="2"/>
                      <a:pt x="0" y="1"/>
                      <a:pt x="0" y="1"/>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391" name="Freeform 173"/>
              <p:cNvSpPr>
                <a:spLocks noChangeAspect="1"/>
              </p:cNvSpPr>
              <p:nvPr/>
            </p:nvSpPr>
            <p:spPr bwMode="auto">
              <a:xfrm>
                <a:off x="3573" y="3722"/>
                <a:ext cx="12" cy="8"/>
              </a:xfrm>
              <a:custGeom>
                <a:avLst/>
                <a:gdLst>
                  <a:gd name="T0" fmla="*/ 362796595 w 2"/>
                  <a:gd name="T1" fmla="*/ 4194304 h 2"/>
                  <a:gd name="T2" fmla="*/ 725593190 w 2"/>
                  <a:gd name="T3" fmla="*/ 8388608 h 2"/>
                  <a:gd name="T4" fmla="*/ 362796595 w 2"/>
                  <a:gd name="T5" fmla="*/ 8388608 h 2"/>
                  <a:gd name="T6" fmla="*/ 0 w 2"/>
                  <a:gd name="T7" fmla="*/ 4194304 h 2"/>
                  <a:gd name="T8" fmla="*/ 362796595 w 2"/>
                  <a:gd name="T9" fmla="*/ 4194304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1"/>
                    </a:moveTo>
                    <a:cubicBezTo>
                      <a:pt x="2" y="1"/>
                      <a:pt x="2" y="1"/>
                      <a:pt x="2" y="2"/>
                    </a:cubicBezTo>
                    <a:cubicBezTo>
                      <a:pt x="2" y="2"/>
                      <a:pt x="1" y="2"/>
                      <a:pt x="1" y="2"/>
                    </a:cubicBezTo>
                    <a:cubicBezTo>
                      <a:pt x="1" y="2"/>
                      <a:pt x="0" y="1"/>
                      <a:pt x="0" y="1"/>
                    </a:cubicBezTo>
                    <a:cubicBezTo>
                      <a:pt x="0" y="0"/>
                      <a:pt x="1" y="0"/>
                      <a:pt x="1" y="1"/>
                    </a:cubicBezTo>
                    <a:close/>
                  </a:path>
                </a:pathLst>
              </a:custGeom>
              <a:solidFill>
                <a:srgbClr val="DDDDDD"/>
              </a:solidFill>
              <a:ln w="3175" cap="rnd">
                <a:solidFill>
                  <a:schemeClr val="bg1"/>
                </a:solidFill>
                <a:round/>
                <a:headEnd/>
                <a:tailEnd/>
              </a:ln>
            </p:spPr>
            <p:txBody>
              <a:bodyPr/>
              <a:lstStyle/>
              <a:p>
                <a:endParaRPr lang="fr-FR"/>
              </a:p>
            </p:txBody>
          </p:sp>
          <p:sp>
            <p:nvSpPr>
              <p:cNvPr id="9392" name="Freeform 174"/>
              <p:cNvSpPr>
                <a:spLocks noChangeAspect="1"/>
              </p:cNvSpPr>
              <p:nvPr/>
            </p:nvSpPr>
            <p:spPr bwMode="auto">
              <a:xfrm>
                <a:off x="3610" y="3657"/>
                <a:ext cx="8" cy="4"/>
              </a:xfrm>
              <a:custGeom>
                <a:avLst/>
                <a:gdLst>
                  <a:gd name="T0" fmla="*/ 4194304 w 2"/>
                  <a:gd name="T1" fmla="*/ 0 h 1"/>
                  <a:gd name="T2" fmla="*/ 8388608 w 2"/>
                  <a:gd name="T3" fmla="*/ 4194304 h 1"/>
                  <a:gd name="T4" fmla="*/ 4194304 w 2"/>
                  <a:gd name="T5" fmla="*/ 4194304 h 1"/>
                  <a:gd name="T6" fmla="*/ 0 w 2"/>
                  <a:gd name="T7" fmla="*/ 0 h 1"/>
                  <a:gd name="T8" fmla="*/ 4194304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1" y="0"/>
                    </a:moveTo>
                    <a:cubicBezTo>
                      <a:pt x="2" y="0"/>
                      <a:pt x="2" y="0"/>
                      <a:pt x="2" y="1"/>
                    </a:cubicBezTo>
                    <a:cubicBezTo>
                      <a:pt x="2" y="1"/>
                      <a:pt x="1" y="1"/>
                      <a:pt x="1" y="1"/>
                    </a:cubicBezTo>
                    <a:cubicBezTo>
                      <a:pt x="1" y="1"/>
                      <a:pt x="0" y="0"/>
                      <a:pt x="0" y="0"/>
                    </a:cubicBezTo>
                    <a:cubicBezTo>
                      <a:pt x="0" y="0"/>
                      <a:pt x="1"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3" name="Freeform 175"/>
              <p:cNvSpPr>
                <a:spLocks noChangeAspect="1"/>
              </p:cNvSpPr>
              <p:nvPr/>
            </p:nvSpPr>
            <p:spPr bwMode="auto">
              <a:xfrm>
                <a:off x="3585" y="3686"/>
                <a:ext cx="16" cy="16"/>
              </a:xfrm>
              <a:custGeom>
                <a:avLst/>
                <a:gdLst>
                  <a:gd name="T0" fmla="*/ 4194304 w 4"/>
                  <a:gd name="T1" fmla="*/ 94264247 h 3"/>
                  <a:gd name="T2" fmla="*/ 12582910 w 4"/>
                  <a:gd name="T3" fmla="*/ 94264247 h 3"/>
                  <a:gd name="T4" fmla="*/ 8388608 w 4"/>
                  <a:gd name="T5" fmla="*/ 206206825 h 3"/>
                  <a:gd name="T6" fmla="*/ 0 w 4"/>
                  <a:gd name="T7" fmla="*/ 296535543 h 3"/>
                  <a:gd name="T8" fmla="*/ 4194304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2" y="0"/>
                      <a:pt x="3" y="0"/>
                      <a:pt x="3" y="1"/>
                    </a:cubicBezTo>
                    <a:cubicBezTo>
                      <a:pt x="4" y="1"/>
                      <a:pt x="3" y="2"/>
                      <a:pt x="2" y="2"/>
                    </a:cubicBezTo>
                    <a:cubicBezTo>
                      <a:pt x="2" y="3"/>
                      <a:pt x="1" y="3"/>
                      <a:pt x="0" y="3"/>
                    </a:cubicBezTo>
                    <a:cubicBezTo>
                      <a:pt x="0" y="2"/>
                      <a:pt x="0" y="1"/>
                      <a:pt x="1" y="1"/>
                    </a:cubicBezTo>
                    <a:close/>
                  </a:path>
                </a:pathLst>
              </a:custGeom>
              <a:solidFill>
                <a:srgbClr val="DDDDDD"/>
              </a:solidFill>
              <a:ln w="3175" cap="rnd">
                <a:solidFill>
                  <a:schemeClr val="bg1"/>
                </a:solidFill>
                <a:round/>
                <a:headEnd/>
                <a:tailEnd/>
              </a:ln>
            </p:spPr>
            <p:txBody>
              <a:bodyPr/>
              <a:lstStyle/>
              <a:p>
                <a:endParaRPr lang="fr-FR"/>
              </a:p>
            </p:txBody>
          </p:sp>
          <p:sp>
            <p:nvSpPr>
              <p:cNvPr id="9394" name="Freeform 176"/>
              <p:cNvSpPr>
                <a:spLocks noChangeAspect="1"/>
              </p:cNvSpPr>
              <p:nvPr/>
            </p:nvSpPr>
            <p:spPr bwMode="auto">
              <a:xfrm>
                <a:off x="3658" y="3726"/>
                <a:ext cx="13" cy="17"/>
              </a:xfrm>
              <a:custGeom>
                <a:avLst/>
                <a:gdLst>
                  <a:gd name="T0" fmla="*/ 9210389 w 3"/>
                  <a:gd name="T1" fmla="*/ 205254308 h 3"/>
                  <a:gd name="T2" fmla="*/ 30212242 w 3"/>
                  <a:gd name="T3" fmla="*/ 205254308 h 3"/>
                  <a:gd name="T4" fmla="*/ 21001849 w 3"/>
                  <a:gd name="T5" fmla="*/ 373187961 h 3"/>
                  <a:gd name="T6" fmla="*/ 0 w 3"/>
                  <a:gd name="T7" fmla="*/ 373187961 h 3"/>
                  <a:gd name="T8" fmla="*/ 9210389 w 3"/>
                  <a:gd name="T9" fmla="*/ 20525430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1"/>
                    </a:moveTo>
                    <a:cubicBezTo>
                      <a:pt x="2" y="1"/>
                      <a:pt x="2" y="0"/>
                      <a:pt x="3" y="1"/>
                    </a:cubicBezTo>
                    <a:cubicBezTo>
                      <a:pt x="3" y="1"/>
                      <a:pt x="3" y="2"/>
                      <a:pt x="2" y="2"/>
                    </a:cubicBezTo>
                    <a:cubicBezTo>
                      <a:pt x="2" y="2"/>
                      <a:pt x="1" y="3"/>
                      <a:pt x="0" y="2"/>
                    </a:cubicBezTo>
                    <a:cubicBezTo>
                      <a:pt x="0" y="2"/>
                      <a:pt x="1" y="1"/>
                      <a:pt x="1" y="1"/>
                    </a:cubicBezTo>
                    <a:close/>
                  </a:path>
                </a:pathLst>
              </a:custGeom>
              <a:solidFill>
                <a:srgbClr val="DDDDDD"/>
              </a:solidFill>
              <a:ln w="3175" cap="rnd">
                <a:solidFill>
                  <a:schemeClr val="bg1"/>
                </a:solidFill>
                <a:round/>
                <a:headEnd/>
                <a:tailEnd/>
              </a:ln>
            </p:spPr>
            <p:txBody>
              <a:bodyPr/>
              <a:lstStyle/>
              <a:p>
                <a:endParaRPr lang="fr-FR"/>
              </a:p>
            </p:txBody>
          </p:sp>
          <p:sp>
            <p:nvSpPr>
              <p:cNvPr id="9395" name="Freeform 177"/>
              <p:cNvSpPr>
                <a:spLocks noChangeAspect="1"/>
              </p:cNvSpPr>
              <p:nvPr/>
            </p:nvSpPr>
            <p:spPr bwMode="auto">
              <a:xfrm>
                <a:off x="3699" y="3710"/>
                <a:ext cx="16" cy="12"/>
              </a:xfrm>
              <a:custGeom>
                <a:avLst/>
                <a:gdLst>
                  <a:gd name="T0" fmla="*/ 94264247 w 3"/>
                  <a:gd name="T1" fmla="*/ 0 h 2"/>
                  <a:gd name="T2" fmla="*/ 296535543 w 3"/>
                  <a:gd name="T3" fmla="*/ 0 h 2"/>
                  <a:gd name="T4" fmla="*/ 206206825 w 3"/>
                  <a:gd name="T5" fmla="*/ 362796595 h 2"/>
                  <a:gd name="T6" fmla="*/ 0 w 3"/>
                  <a:gd name="T7" fmla="*/ 725593190 h 2"/>
                  <a:gd name="T8" fmla="*/ 94264247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1" y="0"/>
                      <a:pt x="2" y="0"/>
                      <a:pt x="3" y="0"/>
                    </a:cubicBezTo>
                    <a:cubicBezTo>
                      <a:pt x="3" y="0"/>
                      <a:pt x="2" y="1"/>
                      <a:pt x="2" y="1"/>
                    </a:cubicBezTo>
                    <a:cubicBezTo>
                      <a:pt x="1" y="2"/>
                      <a:pt x="1" y="2"/>
                      <a:pt x="0" y="2"/>
                    </a:cubicBezTo>
                    <a:cubicBezTo>
                      <a:pt x="0" y="1"/>
                      <a:pt x="0" y="0"/>
                      <a:pt x="1" y="0"/>
                    </a:cubicBezTo>
                    <a:close/>
                  </a:path>
                </a:pathLst>
              </a:custGeom>
              <a:solidFill>
                <a:srgbClr val="DDDDDD"/>
              </a:solidFill>
              <a:ln w="3175" cap="rnd">
                <a:solidFill>
                  <a:schemeClr val="bg1"/>
                </a:solidFill>
                <a:round/>
                <a:headEnd/>
                <a:tailEnd/>
              </a:ln>
            </p:spPr>
            <p:txBody>
              <a:bodyPr/>
              <a:lstStyle/>
              <a:p>
                <a:endParaRPr lang="fr-FR"/>
              </a:p>
            </p:txBody>
          </p:sp>
          <p:sp>
            <p:nvSpPr>
              <p:cNvPr id="9396" name="Freeform 178"/>
              <p:cNvSpPr>
                <a:spLocks noChangeAspect="1"/>
              </p:cNvSpPr>
              <p:nvPr/>
            </p:nvSpPr>
            <p:spPr bwMode="auto">
              <a:xfrm>
                <a:off x="3626" y="3506"/>
                <a:ext cx="45" cy="33"/>
              </a:xfrm>
              <a:custGeom>
                <a:avLst/>
                <a:gdLst>
                  <a:gd name="T0" fmla="*/ 292968436 w 9"/>
                  <a:gd name="T1" fmla="*/ 27585909 h 7"/>
                  <a:gd name="T2" fmla="*/ 439452774 w 9"/>
                  <a:gd name="T3" fmla="*/ 151728716 h 7"/>
                  <a:gd name="T4" fmla="*/ 390624634 w 9"/>
                  <a:gd name="T5" fmla="*/ 179314559 h 7"/>
                  <a:gd name="T6" fmla="*/ 195312317 w 9"/>
                  <a:gd name="T7" fmla="*/ 151728716 h 7"/>
                  <a:gd name="T8" fmla="*/ 244140297 w 9"/>
                  <a:gd name="T9" fmla="*/ 103449088 h 7"/>
                  <a:gd name="T10" fmla="*/ 97656159 w 9"/>
                  <a:gd name="T11" fmla="*/ 130047835 h 7"/>
                  <a:gd name="T12" fmla="*/ 48828079 w 9"/>
                  <a:gd name="T13" fmla="*/ 48277007 h 7"/>
                  <a:gd name="T14" fmla="*/ 292968436 w 9"/>
                  <a:gd name="T15" fmla="*/ 27585909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6" y="1"/>
                    </a:moveTo>
                    <a:cubicBezTo>
                      <a:pt x="8" y="1"/>
                      <a:pt x="9" y="4"/>
                      <a:pt x="9" y="6"/>
                    </a:cubicBezTo>
                    <a:cubicBezTo>
                      <a:pt x="9" y="6"/>
                      <a:pt x="8" y="7"/>
                      <a:pt x="8" y="7"/>
                    </a:cubicBezTo>
                    <a:cubicBezTo>
                      <a:pt x="6" y="7"/>
                      <a:pt x="5" y="7"/>
                      <a:pt x="4" y="6"/>
                    </a:cubicBezTo>
                    <a:cubicBezTo>
                      <a:pt x="3" y="6"/>
                      <a:pt x="5" y="5"/>
                      <a:pt x="5" y="4"/>
                    </a:cubicBezTo>
                    <a:cubicBezTo>
                      <a:pt x="4" y="3"/>
                      <a:pt x="3" y="5"/>
                      <a:pt x="2" y="5"/>
                    </a:cubicBezTo>
                    <a:cubicBezTo>
                      <a:pt x="1" y="4"/>
                      <a:pt x="0" y="3"/>
                      <a:pt x="1" y="2"/>
                    </a:cubicBezTo>
                    <a:cubicBezTo>
                      <a:pt x="2" y="1"/>
                      <a:pt x="4" y="0"/>
                      <a:pt x="6" y="1"/>
                    </a:cubicBezTo>
                    <a:close/>
                  </a:path>
                </a:pathLst>
              </a:custGeom>
              <a:solidFill>
                <a:srgbClr val="DDDDDD"/>
              </a:solidFill>
              <a:ln w="3175" cap="rnd">
                <a:solidFill>
                  <a:schemeClr val="bg1"/>
                </a:solidFill>
                <a:round/>
                <a:headEnd/>
                <a:tailEnd/>
              </a:ln>
            </p:spPr>
            <p:txBody>
              <a:bodyPr/>
              <a:lstStyle/>
              <a:p>
                <a:endParaRPr lang="fr-FR"/>
              </a:p>
            </p:txBody>
          </p:sp>
          <p:sp>
            <p:nvSpPr>
              <p:cNvPr id="9397" name="Freeform 179"/>
              <p:cNvSpPr>
                <a:spLocks noChangeAspect="1"/>
              </p:cNvSpPr>
              <p:nvPr/>
            </p:nvSpPr>
            <p:spPr bwMode="auto">
              <a:xfrm>
                <a:off x="3626" y="3563"/>
                <a:ext cx="24" cy="49"/>
              </a:xfrm>
              <a:custGeom>
                <a:avLst/>
                <a:gdLst>
                  <a:gd name="T0" fmla="*/ 0 w 5"/>
                  <a:gd name="T1" fmla="*/ 40554766 h 10"/>
                  <a:gd name="T2" fmla="*/ 123162001 w 5"/>
                  <a:gd name="T3" fmla="*/ 79754232 h 10"/>
                  <a:gd name="T4" fmla="*/ 123162001 w 5"/>
                  <a:gd name="T5" fmla="*/ 351596426 h 10"/>
                  <a:gd name="T6" fmla="*/ 32411076 w 5"/>
                  <a:gd name="T7" fmla="*/ 271828612 h 10"/>
                  <a:gd name="T8" fmla="*/ 90763780 w 5"/>
                  <a:gd name="T9" fmla="*/ 198718287 h 10"/>
                  <a:gd name="T10" fmla="*/ 0 w 5"/>
                  <a:gd name="T11" fmla="*/ 40554766 h 10"/>
                  <a:gd name="T12" fmla="*/ 0 60000 65536"/>
                  <a:gd name="T13" fmla="*/ 0 60000 65536"/>
                  <a:gd name="T14" fmla="*/ 0 60000 65536"/>
                  <a:gd name="T15" fmla="*/ 0 60000 65536"/>
                  <a:gd name="T16" fmla="*/ 0 60000 65536"/>
                  <a:gd name="T17" fmla="*/ 0 60000 65536"/>
                  <a:gd name="T18" fmla="*/ 0 w 5"/>
                  <a:gd name="T19" fmla="*/ 0 h 10"/>
                  <a:gd name="T20" fmla="*/ 5 w 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5" h="10">
                    <a:moveTo>
                      <a:pt x="0" y="1"/>
                    </a:moveTo>
                    <a:cubicBezTo>
                      <a:pt x="1" y="0"/>
                      <a:pt x="4" y="1"/>
                      <a:pt x="4" y="2"/>
                    </a:cubicBezTo>
                    <a:cubicBezTo>
                      <a:pt x="5" y="4"/>
                      <a:pt x="5" y="7"/>
                      <a:pt x="4" y="9"/>
                    </a:cubicBezTo>
                    <a:cubicBezTo>
                      <a:pt x="4" y="10"/>
                      <a:pt x="1" y="8"/>
                      <a:pt x="1" y="7"/>
                    </a:cubicBezTo>
                    <a:cubicBezTo>
                      <a:pt x="1" y="6"/>
                      <a:pt x="3" y="6"/>
                      <a:pt x="3" y="5"/>
                    </a:cubicBezTo>
                    <a:cubicBezTo>
                      <a:pt x="3" y="4"/>
                      <a:pt x="0" y="3"/>
                      <a:pt x="0" y="1"/>
                    </a:cubicBezTo>
                    <a:close/>
                  </a:path>
                </a:pathLst>
              </a:custGeom>
              <a:solidFill>
                <a:srgbClr val="DDDDDD"/>
              </a:solidFill>
              <a:ln w="3175" cap="rnd">
                <a:solidFill>
                  <a:schemeClr val="bg1"/>
                </a:solidFill>
                <a:round/>
                <a:headEnd/>
                <a:tailEnd/>
              </a:ln>
            </p:spPr>
            <p:txBody>
              <a:bodyPr/>
              <a:lstStyle/>
              <a:p>
                <a:endParaRPr lang="fr-FR"/>
              </a:p>
            </p:txBody>
          </p:sp>
          <p:sp>
            <p:nvSpPr>
              <p:cNvPr id="9398" name="Freeform 180"/>
              <p:cNvSpPr>
                <a:spLocks noChangeAspect="1"/>
              </p:cNvSpPr>
              <p:nvPr/>
            </p:nvSpPr>
            <p:spPr bwMode="auto">
              <a:xfrm>
                <a:off x="3610" y="3563"/>
                <a:ext cx="12" cy="17"/>
              </a:xfrm>
              <a:custGeom>
                <a:avLst/>
                <a:gdLst>
                  <a:gd name="T0" fmla="*/ 0 w 3"/>
                  <a:gd name="T1" fmla="*/ 0 h 3"/>
                  <a:gd name="T2" fmla="*/ 8388609 w 3"/>
                  <a:gd name="T3" fmla="*/ 373187961 h 3"/>
                  <a:gd name="T4" fmla="*/ 4194305 w 3"/>
                  <a:gd name="T5" fmla="*/ 578442088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cubicBezTo>
                      <a:pt x="1" y="0"/>
                      <a:pt x="2" y="1"/>
                      <a:pt x="2" y="2"/>
                    </a:cubicBezTo>
                    <a:cubicBezTo>
                      <a:pt x="3" y="2"/>
                      <a:pt x="2" y="3"/>
                      <a:pt x="1" y="3"/>
                    </a:cubicBezTo>
                    <a:cubicBezTo>
                      <a:pt x="0" y="3"/>
                      <a:pt x="0" y="1"/>
                      <a:pt x="0" y="0"/>
                    </a:cubicBezTo>
                    <a:close/>
                  </a:path>
                </a:pathLst>
              </a:custGeom>
              <a:solidFill>
                <a:srgbClr val="DDDDDD"/>
              </a:solidFill>
              <a:ln w="3175" cap="rnd">
                <a:solidFill>
                  <a:schemeClr val="bg1"/>
                </a:solidFill>
                <a:round/>
                <a:headEnd/>
                <a:tailEnd/>
              </a:ln>
            </p:spPr>
            <p:txBody>
              <a:bodyPr/>
              <a:lstStyle/>
              <a:p>
                <a:endParaRPr lang="fr-FR"/>
              </a:p>
            </p:txBody>
          </p:sp>
          <p:sp>
            <p:nvSpPr>
              <p:cNvPr id="9399" name="Freeform 181"/>
              <p:cNvSpPr>
                <a:spLocks noChangeAspect="1"/>
              </p:cNvSpPr>
              <p:nvPr/>
            </p:nvSpPr>
            <p:spPr bwMode="auto">
              <a:xfrm>
                <a:off x="3495" y="3804"/>
                <a:ext cx="176" cy="65"/>
              </a:xfrm>
              <a:custGeom>
                <a:avLst/>
                <a:gdLst>
                  <a:gd name="T0" fmla="*/ 116482109 w 36"/>
                  <a:gd name="T1" fmla="*/ 0 h 13"/>
                  <a:gd name="T2" fmla="*/ 38175606 w 36"/>
                  <a:gd name="T3" fmla="*/ 195312503 h 13"/>
                  <a:gd name="T4" fmla="*/ 38175606 w 36"/>
                  <a:gd name="T5" fmla="*/ 341796540 h 13"/>
                  <a:gd name="T6" fmla="*/ 459527357 w 36"/>
                  <a:gd name="T7" fmla="*/ 390625005 h 13"/>
                  <a:gd name="T8" fmla="*/ 607985250 w 36"/>
                  <a:gd name="T9" fmla="*/ 488280977 h 13"/>
                  <a:gd name="T10" fmla="*/ 647775000 w 36"/>
                  <a:gd name="T11" fmla="*/ 634765094 h 13"/>
                  <a:gd name="T12" fmla="*/ 1295601940 w 36"/>
                  <a:gd name="T13" fmla="*/ 537108802 h 13"/>
                  <a:gd name="T14" fmla="*/ 1333791577 w 36"/>
                  <a:gd name="T15" fmla="*/ 390625005 h 13"/>
                  <a:gd name="T16" fmla="*/ 1107298603 w 36"/>
                  <a:gd name="T17" fmla="*/ 439452831 h 13"/>
                  <a:gd name="T18" fmla="*/ 1107298603 w 36"/>
                  <a:gd name="T19" fmla="*/ 292968794 h 13"/>
                  <a:gd name="T20" fmla="*/ 842289335 w 36"/>
                  <a:gd name="T21" fmla="*/ 292968794 h 13"/>
                  <a:gd name="T22" fmla="*/ 647775000 w 36"/>
                  <a:gd name="T23" fmla="*/ 195312503 h 13"/>
                  <a:gd name="T24" fmla="*/ 421348671 w 36"/>
                  <a:gd name="T25" fmla="*/ 244140488 h 13"/>
                  <a:gd name="T26" fmla="*/ 265009658 w 36"/>
                  <a:gd name="T27" fmla="*/ 97656251 h 13"/>
                  <a:gd name="T28" fmla="*/ 116482109 w 36"/>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13"/>
                  <a:gd name="T47" fmla="*/ 36 w 36"/>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13">
                    <a:moveTo>
                      <a:pt x="3" y="0"/>
                    </a:moveTo>
                    <a:cubicBezTo>
                      <a:pt x="2" y="1"/>
                      <a:pt x="2" y="3"/>
                      <a:pt x="1" y="4"/>
                    </a:cubicBezTo>
                    <a:cubicBezTo>
                      <a:pt x="1" y="5"/>
                      <a:pt x="0" y="7"/>
                      <a:pt x="1" y="7"/>
                    </a:cubicBezTo>
                    <a:cubicBezTo>
                      <a:pt x="5" y="8"/>
                      <a:pt x="9" y="8"/>
                      <a:pt x="12" y="8"/>
                    </a:cubicBezTo>
                    <a:cubicBezTo>
                      <a:pt x="14" y="8"/>
                      <a:pt x="15" y="9"/>
                      <a:pt x="16" y="10"/>
                    </a:cubicBezTo>
                    <a:cubicBezTo>
                      <a:pt x="16" y="11"/>
                      <a:pt x="16" y="13"/>
                      <a:pt x="17" y="13"/>
                    </a:cubicBezTo>
                    <a:cubicBezTo>
                      <a:pt x="22" y="12"/>
                      <a:pt x="28" y="10"/>
                      <a:pt x="34" y="11"/>
                    </a:cubicBezTo>
                    <a:cubicBezTo>
                      <a:pt x="35" y="11"/>
                      <a:pt x="36" y="8"/>
                      <a:pt x="35" y="8"/>
                    </a:cubicBezTo>
                    <a:cubicBezTo>
                      <a:pt x="33" y="7"/>
                      <a:pt x="31" y="9"/>
                      <a:pt x="29" y="9"/>
                    </a:cubicBezTo>
                    <a:cubicBezTo>
                      <a:pt x="28" y="9"/>
                      <a:pt x="29" y="7"/>
                      <a:pt x="29" y="6"/>
                    </a:cubicBezTo>
                    <a:cubicBezTo>
                      <a:pt x="26" y="6"/>
                      <a:pt x="24" y="7"/>
                      <a:pt x="22" y="6"/>
                    </a:cubicBezTo>
                    <a:cubicBezTo>
                      <a:pt x="20" y="6"/>
                      <a:pt x="19" y="4"/>
                      <a:pt x="17" y="4"/>
                    </a:cubicBezTo>
                    <a:cubicBezTo>
                      <a:pt x="15" y="3"/>
                      <a:pt x="13" y="5"/>
                      <a:pt x="11" y="5"/>
                    </a:cubicBezTo>
                    <a:cubicBezTo>
                      <a:pt x="9" y="5"/>
                      <a:pt x="8" y="3"/>
                      <a:pt x="7" y="2"/>
                    </a:cubicBezTo>
                    <a:cubicBezTo>
                      <a:pt x="6" y="1"/>
                      <a:pt x="4" y="0"/>
                      <a:pt x="3" y="0"/>
                    </a:cubicBezTo>
                    <a:close/>
                  </a:path>
                </a:pathLst>
              </a:custGeom>
              <a:solidFill>
                <a:srgbClr val="DDDDDD"/>
              </a:solidFill>
              <a:ln w="3175" cap="rnd">
                <a:solidFill>
                  <a:schemeClr val="bg1"/>
                </a:solidFill>
                <a:round/>
                <a:headEnd/>
                <a:tailEnd/>
              </a:ln>
            </p:spPr>
            <p:txBody>
              <a:bodyPr/>
              <a:lstStyle/>
              <a:p>
                <a:endParaRPr lang="fr-FR"/>
              </a:p>
            </p:txBody>
          </p:sp>
          <p:sp>
            <p:nvSpPr>
              <p:cNvPr id="9400" name="Freeform 182"/>
              <p:cNvSpPr>
                <a:spLocks noChangeAspect="1"/>
              </p:cNvSpPr>
              <p:nvPr/>
            </p:nvSpPr>
            <p:spPr bwMode="auto">
              <a:xfrm>
                <a:off x="3748" y="3730"/>
                <a:ext cx="37" cy="66"/>
              </a:xfrm>
              <a:custGeom>
                <a:avLst/>
                <a:gdLst>
                  <a:gd name="T0" fmla="*/ 631241478 w 7"/>
                  <a:gd name="T1" fmla="*/ 114320780 h 13"/>
                  <a:gd name="T2" fmla="*/ 0 w 7"/>
                  <a:gd name="T3" fmla="*/ 694718152 h 13"/>
                  <a:gd name="T4" fmla="*/ 0 w 7"/>
                  <a:gd name="T5" fmla="*/ 524316356 h 13"/>
                  <a:gd name="T6" fmla="*/ 83458256 w 7"/>
                  <a:gd name="T7" fmla="*/ 284719043 h 13"/>
                  <a:gd name="T8" fmla="*/ 631241478 w 7"/>
                  <a:gd name="T9" fmla="*/ 11432078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7" y="2"/>
                    </a:moveTo>
                    <a:cubicBezTo>
                      <a:pt x="6" y="6"/>
                      <a:pt x="3" y="10"/>
                      <a:pt x="0" y="12"/>
                    </a:cubicBezTo>
                    <a:cubicBezTo>
                      <a:pt x="0" y="13"/>
                      <a:pt x="0" y="10"/>
                      <a:pt x="0" y="9"/>
                    </a:cubicBezTo>
                    <a:cubicBezTo>
                      <a:pt x="0" y="8"/>
                      <a:pt x="0" y="6"/>
                      <a:pt x="1" y="5"/>
                    </a:cubicBezTo>
                    <a:cubicBezTo>
                      <a:pt x="3" y="4"/>
                      <a:pt x="7" y="0"/>
                      <a:pt x="7" y="2"/>
                    </a:cubicBezTo>
                    <a:close/>
                  </a:path>
                </a:pathLst>
              </a:custGeom>
              <a:solidFill>
                <a:srgbClr val="DDDDDD"/>
              </a:solidFill>
              <a:ln w="3175" cap="rnd">
                <a:solidFill>
                  <a:schemeClr val="bg1"/>
                </a:solidFill>
                <a:round/>
                <a:headEnd/>
                <a:tailEnd/>
              </a:ln>
            </p:spPr>
            <p:txBody>
              <a:bodyPr/>
              <a:lstStyle/>
              <a:p>
                <a:endParaRPr lang="fr-FR"/>
              </a:p>
            </p:txBody>
          </p:sp>
          <p:sp>
            <p:nvSpPr>
              <p:cNvPr id="9401" name="Freeform 183"/>
              <p:cNvSpPr>
                <a:spLocks noChangeAspect="1"/>
              </p:cNvSpPr>
              <p:nvPr/>
            </p:nvSpPr>
            <p:spPr bwMode="auto">
              <a:xfrm>
                <a:off x="3711" y="3800"/>
                <a:ext cx="25" cy="32"/>
              </a:xfrm>
              <a:custGeom>
                <a:avLst/>
                <a:gdLst>
                  <a:gd name="T0" fmla="*/ 97656243 w 5"/>
                  <a:gd name="T1" fmla="*/ 20024287 h 7"/>
                  <a:gd name="T2" fmla="*/ 244140467 w 5"/>
                  <a:gd name="T3" fmla="*/ 107183550 h 7"/>
                  <a:gd name="T4" fmla="*/ 48828121 w 5"/>
                  <a:gd name="T5" fmla="*/ 91539541 h 7"/>
                  <a:gd name="T6" fmla="*/ 97656243 w 5"/>
                  <a:gd name="T7" fmla="*/ 20024287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1"/>
                    </a:moveTo>
                    <a:cubicBezTo>
                      <a:pt x="4" y="1"/>
                      <a:pt x="5" y="4"/>
                      <a:pt x="5" y="6"/>
                    </a:cubicBezTo>
                    <a:cubicBezTo>
                      <a:pt x="5" y="7"/>
                      <a:pt x="2" y="6"/>
                      <a:pt x="1" y="5"/>
                    </a:cubicBezTo>
                    <a:cubicBezTo>
                      <a:pt x="1" y="4"/>
                      <a:pt x="0"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2" name="Freeform 184"/>
              <p:cNvSpPr>
                <a:spLocks noChangeAspect="1"/>
              </p:cNvSpPr>
              <p:nvPr/>
            </p:nvSpPr>
            <p:spPr bwMode="auto">
              <a:xfrm>
                <a:off x="3715" y="3743"/>
                <a:ext cx="17" cy="8"/>
              </a:xfrm>
              <a:custGeom>
                <a:avLst/>
                <a:gdLst>
                  <a:gd name="T0" fmla="*/ 373187961 w 3"/>
                  <a:gd name="T1" fmla="*/ 0 h 2"/>
                  <a:gd name="T2" fmla="*/ 578442088 w 3"/>
                  <a:gd name="T3" fmla="*/ 4194304 h 2"/>
                  <a:gd name="T4" fmla="*/ 205254308 w 3"/>
                  <a:gd name="T5" fmla="*/ 4194304 h 2"/>
                  <a:gd name="T6" fmla="*/ 0 w 3"/>
                  <a:gd name="T7" fmla="*/ 0 h 2"/>
                  <a:gd name="T8" fmla="*/ 373187961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2" y="0"/>
                      <a:pt x="3" y="1"/>
                      <a:pt x="3" y="1"/>
                    </a:cubicBezTo>
                    <a:cubicBezTo>
                      <a:pt x="3" y="2"/>
                      <a:pt x="2" y="2"/>
                      <a:pt x="1" y="1"/>
                    </a:cubicBezTo>
                    <a:cubicBezTo>
                      <a:pt x="1" y="1"/>
                      <a:pt x="0" y="1"/>
                      <a:pt x="0" y="0"/>
                    </a:cubicBezTo>
                    <a:cubicBezTo>
                      <a:pt x="0" y="0"/>
                      <a:pt x="1" y="0"/>
                      <a:pt x="2" y="0"/>
                    </a:cubicBezTo>
                    <a:close/>
                  </a:path>
                </a:pathLst>
              </a:custGeom>
              <a:solidFill>
                <a:srgbClr val="DDDDDD"/>
              </a:solidFill>
              <a:ln w="3175" cap="rnd">
                <a:solidFill>
                  <a:schemeClr val="bg1"/>
                </a:solidFill>
                <a:round/>
                <a:headEnd/>
                <a:tailEnd/>
              </a:ln>
            </p:spPr>
            <p:txBody>
              <a:bodyPr/>
              <a:lstStyle/>
              <a:p>
                <a:endParaRPr lang="fr-FR"/>
              </a:p>
            </p:txBody>
          </p:sp>
          <p:sp>
            <p:nvSpPr>
              <p:cNvPr id="9403" name="Freeform 185"/>
              <p:cNvSpPr>
                <a:spLocks noChangeAspect="1"/>
              </p:cNvSpPr>
              <p:nvPr/>
            </p:nvSpPr>
            <p:spPr bwMode="auto">
              <a:xfrm>
                <a:off x="3687" y="3682"/>
                <a:ext cx="12" cy="12"/>
              </a:xfrm>
              <a:custGeom>
                <a:avLst/>
                <a:gdLst>
                  <a:gd name="T0" fmla="*/ 8388609 w 3"/>
                  <a:gd name="T1" fmla="*/ 362796595 h 2"/>
                  <a:gd name="T2" fmla="*/ 12582912 w 3"/>
                  <a:gd name="T3" fmla="*/ 725593190 h 2"/>
                  <a:gd name="T4" fmla="*/ 4194305 w 3"/>
                  <a:gd name="T5" fmla="*/ 725593190 h 2"/>
                  <a:gd name="T6" fmla="*/ 0 w 3"/>
                  <a:gd name="T7" fmla="*/ 362796595 h 2"/>
                  <a:gd name="T8" fmla="*/ 8388609 w 3"/>
                  <a:gd name="T9" fmla="*/ 362796595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1"/>
                    </a:moveTo>
                    <a:cubicBezTo>
                      <a:pt x="2" y="1"/>
                      <a:pt x="3" y="1"/>
                      <a:pt x="3" y="2"/>
                    </a:cubicBezTo>
                    <a:cubicBezTo>
                      <a:pt x="3" y="2"/>
                      <a:pt x="2" y="2"/>
                      <a:pt x="1" y="2"/>
                    </a:cubicBezTo>
                    <a:cubicBezTo>
                      <a:pt x="1" y="2"/>
                      <a:pt x="0" y="1"/>
                      <a:pt x="0" y="1"/>
                    </a:cubicBezTo>
                    <a:cubicBezTo>
                      <a:pt x="0" y="0"/>
                      <a:pt x="1"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4" name="Freeform 186"/>
              <p:cNvSpPr>
                <a:spLocks noChangeAspect="1"/>
              </p:cNvSpPr>
              <p:nvPr/>
            </p:nvSpPr>
            <p:spPr bwMode="auto">
              <a:xfrm>
                <a:off x="3618" y="3437"/>
                <a:ext cx="20" cy="16"/>
              </a:xfrm>
              <a:custGeom>
                <a:avLst/>
                <a:gdLst>
                  <a:gd name="T0" fmla="*/ 97656153 w 4"/>
                  <a:gd name="T1" fmla="*/ 94264247 h 3"/>
                  <a:gd name="T2" fmla="*/ 195312307 w 4"/>
                  <a:gd name="T3" fmla="*/ 206206825 h 3"/>
                  <a:gd name="T4" fmla="*/ 97656153 w 4"/>
                  <a:gd name="T5" fmla="*/ 206206825 h 3"/>
                  <a:gd name="T6" fmla="*/ 0 w 4"/>
                  <a:gd name="T7" fmla="*/ 94264247 h 3"/>
                  <a:gd name="T8" fmla="*/ 97656153 w 4"/>
                  <a:gd name="T9" fmla="*/ 94264247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2" y="1"/>
                    </a:moveTo>
                    <a:cubicBezTo>
                      <a:pt x="3" y="1"/>
                      <a:pt x="4" y="1"/>
                      <a:pt x="4" y="2"/>
                    </a:cubicBezTo>
                    <a:cubicBezTo>
                      <a:pt x="4" y="3"/>
                      <a:pt x="3" y="3"/>
                      <a:pt x="2" y="2"/>
                    </a:cubicBezTo>
                    <a:cubicBezTo>
                      <a:pt x="1" y="2"/>
                      <a:pt x="0" y="2"/>
                      <a:pt x="0" y="1"/>
                    </a:cubicBezTo>
                    <a:cubicBezTo>
                      <a:pt x="0" y="0"/>
                      <a:pt x="2" y="0"/>
                      <a:pt x="2" y="1"/>
                    </a:cubicBezTo>
                    <a:close/>
                  </a:path>
                </a:pathLst>
              </a:custGeom>
              <a:solidFill>
                <a:srgbClr val="DDDDDD"/>
              </a:solidFill>
              <a:ln w="3175" cap="rnd">
                <a:solidFill>
                  <a:schemeClr val="bg1"/>
                </a:solidFill>
                <a:round/>
                <a:headEnd/>
                <a:tailEnd/>
              </a:ln>
            </p:spPr>
            <p:txBody>
              <a:bodyPr/>
              <a:lstStyle/>
              <a:p>
                <a:endParaRPr lang="fr-FR"/>
              </a:p>
            </p:txBody>
          </p:sp>
          <p:sp>
            <p:nvSpPr>
              <p:cNvPr id="9405" name="Freeform 187"/>
              <p:cNvSpPr>
                <a:spLocks noChangeAspect="1"/>
              </p:cNvSpPr>
              <p:nvPr/>
            </p:nvSpPr>
            <p:spPr bwMode="auto">
              <a:xfrm>
                <a:off x="3642" y="3421"/>
                <a:ext cx="25" cy="24"/>
              </a:xfrm>
              <a:custGeom>
                <a:avLst/>
                <a:gdLst>
                  <a:gd name="T0" fmla="*/ 195312325 w 5"/>
                  <a:gd name="T1" fmla="*/ 0 h 5"/>
                  <a:gd name="T2" fmla="*/ 97656243 w 5"/>
                  <a:gd name="T3" fmla="*/ 32411076 h 5"/>
                  <a:gd name="T4" fmla="*/ 48828121 w 5"/>
                  <a:gd name="T5" fmla="*/ 123162001 h 5"/>
                  <a:gd name="T6" fmla="*/ 146484224 w 5"/>
                  <a:gd name="T7" fmla="*/ 64809326 h 5"/>
                  <a:gd name="T8" fmla="*/ 19531232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0"/>
                      <a:pt x="2" y="1"/>
                      <a:pt x="2" y="1"/>
                    </a:cubicBezTo>
                    <a:cubicBezTo>
                      <a:pt x="1" y="2"/>
                      <a:pt x="0" y="4"/>
                      <a:pt x="1" y="4"/>
                    </a:cubicBezTo>
                    <a:cubicBezTo>
                      <a:pt x="2" y="5"/>
                      <a:pt x="3" y="3"/>
                      <a:pt x="3" y="2"/>
                    </a:cubicBezTo>
                    <a:cubicBezTo>
                      <a:pt x="4" y="2"/>
                      <a:pt x="5" y="1"/>
                      <a:pt x="4" y="0"/>
                    </a:cubicBezTo>
                    <a:close/>
                  </a:path>
                </a:pathLst>
              </a:custGeom>
              <a:solidFill>
                <a:srgbClr val="DDDDDD"/>
              </a:solidFill>
              <a:ln w="3175" cap="rnd">
                <a:solidFill>
                  <a:schemeClr val="bg1"/>
                </a:solidFill>
                <a:round/>
                <a:headEnd/>
                <a:tailEnd/>
              </a:ln>
            </p:spPr>
            <p:txBody>
              <a:bodyPr/>
              <a:lstStyle/>
              <a:p>
                <a:endParaRPr lang="fr-FR"/>
              </a:p>
            </p:txBody>
          </p:sp>
          <p:sp>
            <p:nvSpPr>
              <p:cNvPr id="9406" name="Freeform 188"/>
              <p:cNvSpPr>
                <a:spLocks noChangeAspect="1"/>
              </p:cNvSpPr>
              <p:nvPr/>
            </p:nvSpPr>
            <p:spPr bwMode="auto">
              <a:xfrm>
                <a:off x="3320" y="1868"/>
                <a:ext cx="82" cy="61"/>
              </a:xfrm>
              <a:custGeom>
                <a:avLst/>
                <a:gdLst>
                  <a:gd name="T0" fmla="*/ 524520849 w 17"/>
                  <a:gd name="T1" fmla="*/ 46282113 h 13"/>
                  <a:gd name="T2" fmla="*/ 197801739 w 17"/>
                  <a:gd name="T3" fmla="*/ 196226169 h 13"/>
                  <a:gd name="T4" fmla="*/ 130129465 w 17"/>
                  <a:gd name="T5" fmla="*/ 315379292 h 13"/>
                  <a:gd name="T6" fmla="*/ 67985205 w 17"/>
                  <a:gd name="T7" fmla="*/ 289986407 h 13"/>
                  <a:gd name="T8" fmla="*/ 130129465 w 17"/>
                  <a:gd name="T9" fmla="*/ 196226169 h 13"/>
                  <a:gd name="T10" fmla="*/ 0 w 17"/>
                  <a:gd name="T11" fmla="*/ 119150983 h 13"/>
                  <a:gd name="T12" fmla="*/ 96109321 w 17"/>
                  <a:gd name="T13" fmla="*/ 46282113 h 13"/>
                  <a:gd name="T14" fmla="*/ 395916506 w 17"/>
                  <a:gd name="T15" fmla="*/ 0 h 13"/>
                  <a:gd name="T16" fmla="*/ 524520849 w 17"/>
                  <a:gd name="T17" fmla="*/ 25392838 h 13"/>
                  <a:gd name="T18" fmla="*/ 524520849 w 17"/>
                  <a:gd name="T19" fmla="*/ 4628211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3"/>
                  <a:gd name="T32" fmla="*/ 17 w 17"/>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3">
                    <a:moveTo>
                      <a:pt x="16" y="2"/>
                    </a:moveTo>
                    <a:cubicBezTo>
                      <a:pt x="13" y="5"/>
                      <a:pt x="9" y="5"/>
                      <a:pt x="6" y="8"/>
                    </a:cubicBezTo>
                    <a:cubicBezTo>
                      <a:pt x="5" y="9"/>
                      <a:pt x="6" y="11"/>
                      <a:pt x="4" y="13"/>
                    </a:cubicBezTo>
                    <a:cubicBezTo>
                      <a:pt x="4" y="13"/>
                      <a:pt x="2" y="13"/>
                      <a:pt x="2" y="12"/>
                    </a:cubicBezTo>
                    <a:cubicBezTo>
                      <a:pt x="2" y="10"/>
                      <a:pt x="4" y="9"/>
                      <a:pt x="4" y="8"/>
                    </a:cubicBezTo>
                    <a:cubicBezTo>
                      <a:pt x="3" y="6"/>
                      <a:pt x="0" y="6"/>
                      <a:pt x="0" y="5"/>
                    </a:cubicBezTo>
                    <a:cubicBezTo>
                      <a:pt x="0" y="3"/>
                      <a:pt x="1" y="2"/>
                      <a:pt x="3" y="2"/>
                    </a:cubicBezTo>
                    <a:cubicBezTo>
                      <a:pt x="6" y="0"/>
                      <a:pt x="9" y="0"/>
                      <a:pt x="12" y="0"/>
                    </a:cubicBezTo>
                    <a:cubicBezTo>
                      <a:pt x="13" y="0"/>
                      <a:pt x="15" y="0"/>
                      <a:pt x="16" y="1"/>
                    </a:cubicBezTo>
                    <a:cubicBezTo>
                      <a:pt x="16" y="1"/>
                      <a:pt x="17" y="2"/>
                      <a:pt x="16" y="2"/>
                    </a:cubicBezTo>
                    <a:close/>
                  </a:path>
                </a:pathLst>
              </a:custGeom>
              <a:solidFill>
                <a:srgbClr val="DDDDDD"/>
              </a:solidFill>
              <a:ln w="3175" cap="rnd">
                <a:solidFill>
                  <a:schemeClr val="bg1"/>
                </a:solidFill>
                <a:round/>
                <a:headEnd/>
                <a:tailEnd/>
              </a:ln>
            </p:spPr>
            <p:txBody>
              <a:bodyPr/>
              <a:lstStyle/>
              <a:p>
                <a:endParaRPr lang="fr-FR"/>
              </a:p>
            </p:txBody>
          </p:sp>
          <p:sp>
            <p:nvSpPr>
              <p:cNvPr id="9407" name="Freeform 189"/>
              <p:cNvSpPr>
                <a:spLocks noChangeAspect="1"/>
              </p:cNvSpPr>
              <p:nvPr/>
            </p:nvSpPr>
            <p:spPr bwMode="auto">
              <a:xfrm>
                <a:off x="3324" y="1819"/>
                <a:ext cx="57" cy="37"/>
              </a:xfrm>
              <a:custGeom>
                <a:avLst/>
                <a:gdLst>
                  <a:gd name="T0" fmla="*/ 193353591 w 12"/>
                  <a:gd name="T1" fmla="*/ 0 h 8"/>
                  <a:gd name="T2" fmla="*/ 333514190 w 12"/>
                  <a:gd name="T3" fmla="*/ 102572720 h 8"/>
                  <a:gd name="T4" fmla="*/ 222870765 w 12"/>
                  <a:gd name="T5" fmla="*/ 102572720 h 8"/>
                  <a:gd name="T6" fmla="*/ 193353591 w 12"/>
                  <a:gd name="T7" fmla="*/ 165584911 h 8"/>
                  <a:gd name="T8" fmla="*/ 81399128 w 12"/>
                  <a:gd name="T9" fmla="*/ 102572720 h 8"/>
                  <a:gd name="T10" fmla="*/ 29575267 w 12"/>
                  <a:gd name="T11" fmla="*/ 63012172 h 8"/>
                  <a:gd name="T12" fmla="*/ 170002142 w 12"/>
                  <a:gd name="T13" fmla="*/ 40607869 h 8"/>
                  <a:gd name="T14" fmla="*/ 193353591 w 12"/>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7" y="0"/>
                    </a:moveTo>
                    <a:cubicBezTo>
                      <a:pt x="9" y="1"/>
                      <a:pt x="12" y="2"/>
                      <a:pt x="12" y="5"/>
                    </a:cubicBezTo>
                    <a:cubicBezTo>
                      <a:pt x="12" y="6"/>
                      <a:pt x="9" y="4"/>
                      <a:pt x="8" y="5"/>
                    </a:cubicBezTo>
                    <a:cubicBezTo>
                      <a:pt x="7" y="6"/>
                      <a:pt x="8" y="8"/>
                      <a:pt x="7" y="8"/>
                    </a:cubicBezTo>
                    <a:cubicBezTo>
                      <a:pt x="6" y="8"/>
                      <a:pt x="5" y="6"/>
                      <a:pt x="3" y="5"/>
                    </a:cubicBezTo>
                    <a:cubicBezTo>
                      <a:pt x="2" y="4"/>
                      <a:pt x="0" y="4"/>
                      <a:pt x="1" y="3"/>
                    </a:cubicBezTo>
                    <a:cubicBezTo>
                      <a:pt x="2" y="2"/>
                      <a:pt x="5" y="3"/>
                      <a:pt x="6" y="2"/>
                    </a:cubicBezTo>
                    <a:cubicBezTo>
                      <a:pt x="7" y="2"/>
                      <a:pt x="6" y="0"/>
                      <a:pt x="7" y="0"/>
                    </a:cubicBezTo>
                    <a:close/>
                  </a:path>
                </a:pathLst>
              </a:custGeom>
              <a:solidFill>
                <a:srgbClr val="DDDDDD"/>
              </a:solidFill>
              <a:ln w="3175" cap="rnd">
                <a:solidFill>
                  <a:schemeClr val="bg1"/>
                </a:solidFill>
                <a:round/>
                <a:headEnd/>
                <a:tailEnd/>
              </a:ln>
            </p:spPr>
            <p:txBody>
              <a:bodyPr/>
              <a:lstStyle/>
              <a:p>
                <a:endParaRPr lang="fr-FR"/>
              </a:p>
            </p:txBody>
          </p:sp>
          <p:sp>
            <p:nvSpPr>
              <p:cNvPr id="9408" name="Freeform 190"/>
              <p:cNvSpPr>
                <a:spLocks noChangeAspect="1"/>
              </p:cNvSpPr>
              <p:nvPr/>
            </p:nvSpPr>
            <p:spPr bwMode="auto">
              <a:xfrm>
                <a:off x="4017" y="3804"/>
                <a:ext cx="155" cy="94"/>
              </a:xfrm>
              <a:custGeom>
                <a:avLst/>
                <a:gdLst>
                  <a:gd name="T0" fmla="*/ 1025390148 w 31"/>
                  <a:gd name="T1" fmla="*/ 307233909 h 19"/>
                  <a:gd name="T2" fmla="*/ 1464843799 w 31"/>
                  <a:gd name="T3" fmla="*/ 44473955 h 19"/>
                  <a:gd name="T4" fmla="*/ 1416014372 w 31"/>
                  <a:gd name="T5" fmla="*/ 0 h 19"/>
                  <a:gd name="T6" fmla="*/ 927734492 w 31"/>
                  <a:gd name="T7" fmla="*/ 220029016 h 19"/>
                  <a:gd name="T8" fmla="*/ 781250048 w 31"/>
                  <a:gd name="T9" fmla="*/ 262685764 h 19"/>
                  <a:gd name="T10" fmla="*/ 488281320 w 31"/>
                  <a:gd name="T11" fmla="*/ 220029016 h 19"/>
                  <a:gd name="T12" fmla="*/ 341796876 w 31"/>
                  <a:gd name="T13" fmla="*/ 175848005 h 19"/>
                  <a:gd name="T14" fmla="*/ 341796876 w 31"/>
                  <a:gd name="T15" fmla="*/ 307233909 h 19"/>
                  <a:gd name="T16" fmla="*/ 48828128 w 31"/>
                  <a:gd name="T17" fmla="*/ 351710892 h 19"/>
                  <a:gd name="T18" fmla="*/ 0 w 31"/>
                  <a:gd name="T19" fmla="*/ 605481502 h 19"/>
                  <a:gd name="T20" fmla="*/ 244140660 w 31"/>
                  <a:gd name="T21" fmla="*/ 694124218 h 19"/>
                  <a:gd name="T22" fmla="*/ 439452852 w 31"/>
                  <a:gd name="T23" fmla="*/ 694124218 h 19"/>
                  <a:gd name="T24" fmla="*/ 585937616 w 31"/>
                  <a:gd name="T25" fmla="*/ 781329586 h 19"/>
                  <a:gd name="T26" fmla="*/ 781250048 w 31"/>
                  <a:gd name="T27" fmla="*/ 605481502 h 19"/>
                  <a:gd name="T28" fmla="*/ 927734492 w 31"/>
                  <a:gd name="T29" fmla="*/ 474092431 h 19"/>
                  <a:gd name="T30" fmla="*/ 1123045164 w 31"/>
                  <a:gd name="T31" fmla="*/ 474092431 h 19"/>
                  <a:gd name="T32" fmla="*/ 1123045164 w 31"/>
                  <a:gd name="T33" fmla="*/ 429618377 h 19"/>
                  <a:gd name="T34" fmla="*/ 1025390148 w 31"/>
                  <a:gd name="T35" fmla="*/ 30723390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19"/>
                  <a:gd name="T56" fmla="*/ 31 w 31"/>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19">
                    <a:moveTo>
                      <a:pt x="21" y="7"/>
                    </a:moveTo>
                    <a:cubicBezTo>
                      <a:pt x="24" y="4"/>
                      <a:pt x="28" y="3"/>
                      <a:pt x="30" y="1"/>
                    </a:cubicBezTo>
                    <a:cubicBezTo>
                      <a:pt x="31" y="1"/>
                      <a:pt x="29" y="0"/>
                      <a:pt x="29" y="0"/>
                    </a:cubicBezTo>
                    <a:cubicBezTo>
                      <a:pt x="25" y="1"/>
                      <a:pt x="22" y="3"/>
                      <a:pt x="19" y="5"/>
                    </a:cubicBezTo>
                    <a:cubicBezTo>
                      <a:pt x="18" y="5"/>
                      <a:pt x="17" y="6"/>
                      <a:pt x="16" y="6"/>
                    </a:cubicBezTo>
                    <a:cubicBezTo>
                      <a:pt x="14" y="6"/>
                      <a:pt x="12" y="6"/>
                      <a:pt x="10" y="5"/>
                    </a:cubicBezTo>
                    <a:cubicBezTo>
                      <a:pt x="9" y="5"/>
                      <a:pt x="8" y="4"/>
                      <a:pt x="7" y="4"/>
                    </a:cubicBezTo>
                    <a:cubicBezTo>
                      <a:pt x="6" y="4"/>
                      <a:pt x="8" y="6"/>
                      <a:pt x="7" y="7"/>
                    </a:cubicBezTo>
                    <a:cubicBezTo>
                      <a:pt x="5" y="8"/>
                      <a:pt x="2" y="7"/>
                      <a:pt x="1" y="8"/>
                    </a:cubicBezTo>
                    <a:cubicBezTo>
                      <a:pt x="1" y="10"/>
                      <a:pt x="0" y="13"/>
                      <a:pt x="0" y="14"/>
                    </a:cubicBezTo>
                    <a:cubicBezTo>
                      <a:pt x="2" y="14"/>
                      <a:pt x="4" y="15"/>
                      <a:pt x="5" y="16"/>
                    </a:cubicBezTo>
                    <a:cubicBezTo>
                      <a:pt x="7" y="16"/>
                      <a:pt x="8" y="16"/>
                      <a:pt x="9" y="16"/>
                    </a:cubicBezTo>
                    <a:cubicBezTo>
                      <a:pt x="10" y="16"/>
                      <a:pt x="11" y="19"/>
                      <a:pt x="12" y="18"/>
                    </a:cubicBezTo>
                    <a:cubicBezTo>
                      <a:pt x="13" y="16"/>
                      <a:pt x="14" y="15"/>
                      <a:pt x="16" y="14"/>
                    </a:cubicBezTo>
                    <a:cubicBezTo>
                      <a:pt x="17" y="13"/>
                      <a:pt x="18" y="12"/>
                      <a:pt x="19" y="11"/>
                    </a:cubicBezTo>
                    <a:cubicBezTo>
                      <a:pt x="20" y="11"/>
                      <a:pt x="22" y="12"/>
                      <a:pt x="23" y="11"/>
                    </a:cubicBezTo>
                    <a:cubicBezTo>
                      <a:pt x="23" y="11"/>
                      <a:pt x="23" y="10"/>
                      <a:pt x="23" y="10"/>
                    </a:cubicBezTo>
                    <a:cubicBezTo>
                      <a:pt x="22" y="9"/>
                      <a:pt x="21" y="7"/>
                      <a:pt x="21" y="7"/>
                    </a:cubicBezTo>
                    <a:close/>
                  </a:path>
                </a:pathLst>
              </a:custGeom>
              <a:solidFill>
                <a:srgbClr val="DDDDDD"/>
              </a:solidFill>
              <a:ln w="3175" cap="rnd">
                <a:solidFill>
                  <a:schemeClr val="bg1"/>
                </a:solidFill>
                <a:round/>
                <a:headEnd/>
                <a:tailEnd/>
              </a:ln>
            </p:spPr>
            <p:txBody>
              <a:bodyPr/>
              <a:lstStyle/>
              <a:p>
                <a:endParaRPr lang="fr-FR"/>
              </a:p>
            </p:txBody>
          </p:sp>
        </p:grpSp>
        <p:grpSp>
          <p:nvGrpSpPr>
            <p:cNvPr id="9225" name="Group 191"/>
            <p:cNvGrpSpPr>
              <a:grpSpLocks/>
            </p:cNvGrpSpPr>
            <p:nvPr/>
          </p:nvGrpSpPr>
          <p:grpSpPr bwMode="auto">
            <a:xfrm>
              <a:off x="1506" y="2520"/>
              <a:ext cx="1130" cy="1251"/>
              <a:chOff x="4560" y="2928"/>
              <a:chExt cx="1130" cy="1251"/>
            </a:xfrm>
          </p:grpSpPr>
          <p:sp>
            <p:nvSpPr>
              <p:cNvPr id="9226" name="Freeform 192"/>
              <p:cNvSpPr>
                <a:spLocks noChangeAspect="1"/>
              </p:cNvSpPr>
              <p:nvPr/>
            </p:nvSpPr>
            <p:spPr bwMode="auto">
              <a:xfrm>
                <a:off x="5262" y="3862"/>
                <a:ext cx="73" cy="57"/>
              </a:xfrm>
              <a:custGeom>
                <a:avLst/>
                <a:gdLst>
                  <a:gd name="T0" fmla="*/ 364418243 w 15"/>
                  <a:gd name="T1" fmla="*/ 0 h 12"/>
                  <a:gd name="T2" fmla="*/ 364418243 w 15"/>
                  <a:gd name="T3" fmla="*/ 110918887 h 12"/>
                  <a:gd name="T4" fmla="*/ 543776901 w 15"/>
                  <a:gd name="T5" fmla="*/ 110918887 h 12"/>
                  <a:gd name="T6" fmla="*/ 364418243 w 15"/>
                  <a:gd name="T7" fmla="*/ 333514190 h 12"/>
                  <a:gd name="T8" fmla="*/ 291094103 w 15"/>
                  <a:gd name="T9" fmla="*/ 303993899 h 12"/>
                  <a:gd name="T10" fmla="*/ 179039793 w 15"/>
                  <a:gd name="T11" fmla="*/ 222870765 h 12"/>
                  <a:gd name="T12" fmla="*/ 0 w 15"/>
                  <a:gd name="T13" fmla="*/ 170002142 h 12"/>
                  <a:gd name="T14" fmla="*/ 215894545 w 15"/>
                  <a:gd name="T15" fmla="*/ 81399128 h 12"/>
                  <a:gd name="T16" fmla="*/ 364418243 w 15"/>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2"/>
                  <a:gd name="T29" fmla="*/ 15 w 15"/>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2">
                    <a:moveTo>
                      <a:pt x="10" y="0"/>
                    </a:moveTo>
                    <a:cubicBezTo>
                      <a:pt x="11" y="1"/>
                      <a:pt x="9" y="3"/>
                      <a:pt x="10" y="4"/>
                    </a:cubicBezTo>
                    <a:cubicBezTo>
                      <a:pt x="11" y="5"/>
                      <a:pt x="15" y="2"/>
                      <a:pt x="15" y="4"/>
                    </a:cubicBezTo>
                    <a:cubicBezTo>
                      <a:pt x="15" y="7"/>
                      <a:pt x="12" y="10"/>
                      <a:pt x="10" y="12"/>
                    </a:cubicBezTo>
                    <a:cubicBezTo>
                      <a:pt x="10" y="12"/>
                      <a:pt x="9" y="11"/>
                      <a:pt x="8" y="11"/>
                    </a:cubicBezTo>
                    <a:cubicBezTo>
                      <a:pt x="7" y="10"/>
                      <a:pt x="6" y="8"/>
                      <a:pt x="5" y="8"/>
                    </a:cubicBezTo>
                    <a:cubicBezTo>
                      <a:pt x="4" y="7"/>
                      <a:pt x="0" y="8"/>
                      <a:pt x="0" y="6"/>
                    </a:cubicBezTo>
                    <a:cubicBezTo>
                      <a:pt x="1" y="4"/>
                      <a:pt x="4" y="4"/>
                      <a:pt x="6" y="3"/>
                    </a:cubicBezTo>
                    <a:cubicBezTo>
                      <a:pt x="7" y="2"/>
                      <a:pt x="8" y="0"/>
                      <a:pt x="10"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7" name="Freeform 193"/>
              <p:cNvSpPr>
                <a:spLocks noChangeAspect="1"/>
              </p:cNvSpPr>
              <p:nvPr/>
            </p:nvSpPr>
            <p:spPr bwMode="auto">
              <a:xfrm>
                <a:off x="5356" y="3853"/>
                <a:ext cx="36" cy="29"/>
              </a:xfrm>
              <a:custGeom>
                <a:avLst/>
                <a:gdLst>
                  <a:gd name="T0" fmla="*/ 43910277 w 8"/>
                  <a:gd name="T1" fmla="*/ 0 h 6"/>
                  <a:gd name="T2" fmla="*/ 105116170 w 8"/>
                  <a:gd name="T3" fmla="*/ 167114728 h 6"/>
                  <a:gd name="T4" fmla="*/ 0 w 8"/>
                  <a:gd name="T5" fmla="*/ 103650491 h 6"/>
                  <a:gd name="T6" fmla="*/ 0 w 8"/>
                  <a:gd name="T7" fmla="*/ 34575461 h 6"/>
                  <a:gd name="T8" fmla="*/ 43910277 w 8"/>
                  <a:gd name="T9" fmla="*/ 0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3" y="0"/>
                    </a:moveTo>
                    <a:cubicBezTo>
                      <a:pt x="5" y="1"/>
                      <a:pt x="8" y="3"/>
                      <a:pt x="7" y="5"/>
                    </a:cubicBezTo>
                    <a:cubicBezTo>
                      <a:pt x="6" y="6"/>
                      <a:pt x="2" y="4"/>
                      <a:pt x="0" y="3"/>
                    </a:cubicBezTo>
                    <a:cubicBezTo>
                      <a:pt x="0" y="3"/>
                      <a:pt x="0" y="2"/>
                      <a:pt x="0" y="1"/>
                    </a:cubicBezTo>
                    <a:cubicBezTo>
                      <a:pt x="1" y="0"/>
                      <a:pt x="2" y="0"/>
                      <a:pt x="3"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8" name="Freeform 194"/>
              <p:cNvSpPr>
                <a:spLocks noChangeAspect="1"/>
              </p:cNvSpPr>
              <p:nvPr/>
            </p:nvSpPr>
            <p:spPr bwMode="auto">
              <a:xfrm>
                <a:off x="5192" y="3927"/>
                <a:ext cx="33" cy="28"/>
              </a:xfrm>
              <a:custGeom>
                <a:avLst/>
                <a:gdLst>
                  <a:gd name="T0" fmla="*/ 151728716 w 7"/>
                  <a:gd name="T1" fmla="*/ 24056034 h 6"/>
                  <a:gd name="T2" fmla="*/ 103449088 w 7"/>
                  <a:gd name="T3" fmla="*/ 93359848 h 6"/>
                  <a:gd name="T4" fmla="*/ 0 w 7"/>
                  <a:gd name="T5" fmla="*/ 112261484 h 6"/>
                  <a:gd name="T6" fmla="*/ 48277007 w 7"/>
                  <a:gd name="T7" fmla="*/ 44103887 h 6"/>
                  <a:gd name="T8" fmla="*/ 151728716 w 7"/>
                  <a:gd name="T9" fmla="*/ 24056034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6" y="1"/>
                    </a:moveTo>
                    <a:cubicBezTo>
                      <a:pt x="7" y="2"/>
                      <a:pt x="5" y="4"/>
                      <a:pt x="4" y="4"/>
                    </a:cubicBezTo>
                    <a:cubicBezTo>
                      <a:pt x="3" y="5"/>
                      <a:pt x="1" y="6"/>
                      <a:pt x="0" y="5"/>
                    </a:cubicBezTo>
                    <a:cubicBezTo>
                      <a:pt x="0" y="4"/>
                      <a:pt x="1" y="3"/>
                      <a:pt x="2" y="2"/>
                    </a:cubicBezTo>
                    <a:cubicBezTo>
                      <a:pt x="3" y="1"/>
                      <a:pt x="5" y="0"/>
                      <a:pt x="6" y="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29" name="Freeform 195"/>
              <p:cNvSpPr>
                <a:spLocks noChangeAspect="1"/>
              </p:cNvSpPr>
              <p:nvPr/>
            </p:nvSpPr>
            <p:spPr bwMode="auto">
              <a:xfrm>
                <a:off x="5205" y="3959"/>
                <a:ext cx="28" cy="17"/>
              </a:xfrm>
              <a:custGeom>
                <a:avLst/>
                <a:gdLst>
                  <a:gd name="T0" fmla="*/ 335582246 w 5"/>
                  <a:gd name="T1" fmla="*/ 0 h 3"/>
                  <a:gd name="T2" fmla="*/ 666318927 w 5"/>
                  <a:gd name="T3" fmla="*/ 373187961 h 3"/>
                  <a:gd name="T4" fmla="*/ 183751476 w 5"/>
                  <a:gd name="T5" fmla="*/ 373187961 h 3"/>
                  <a:gd name="T6" fmla="*/ 335582246 w 5"/>
                  <a:gd name="T7" fmla="*/ 0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0"/>
                    </a:moveTo>
                    <a:cubicBezTo>
                      <a:pt x="3" y="0"/>
                      <a:pt x="5" y="1"/>
                      <a:pt x="4" y="2"/>
                    </a:cubicBezTo>
                    <a:cubicBezTo>
                      <a:pt x="4" y="3"/>
                      <a:pt x="1" y="3"/>
                      <a:pt x="1" y="2"/>
                    </a:cubicBezTo>
                    <a:cubicBezTo>
                      <a:pt x="0" y="2"/>
                      <a:pt x="1" y="0"/>
                      <a:pt x="2" y="0"/>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0" name="Freeform 196"/>
              <p:cNvSpPr>
                <a:spLocks noChangeAspect="1"/>
              </p:cNvSpPr>
              <p:nvPr/>
            </p:nvSpPr>
            <p:spPr bwMode="auto">
              <a:xfrm>
                <a:off x="4560" y="3552"/>
                <a:ext cx="754" cy="619"/>
              </a:xfrm>
              <a:custGeom>
                <a:avLst/>
                <a:gdLst>
                  <a:gd name="T0" fmla="*/ 855270517 w 154"/>
                  <a:gd name="T1" fmla="*/ 2147483647 h 126"/>
                  <a:gd name="T2" fmla="*/ 1123712272 w 154"/>
                  <a:gd name="T3" fmla="*/ 2147483647 h 126"/>
                  <a:gd name="T4" fmla="*/ 965211429 w 154"/>
                  <a:gd name="T5" fmla="*/ 2147483647 h 126"/>
                  <a:gd name="T6" fmla="*/ 1123712272 w 154"/>
                  <a:gd name="T7" fmla="*/ 2147483647 h 126"/>
                  <a:gd name="T8" fmla="*/ 934522505 w 154"/>
                  <a:gd name="T9" fmla="*/ 2147483647 h 126"/>
                  <a:gd name="T10" fmla="*/ 1164048005 w 154"/>
                  <a:gd name="T11" fmla="*/ 2147483647 h 126"/>
                  <a:gd name="T12" fmla="*/ 1203031944 w 154"/>
                  <a:gd name="T13" fmla="*/ 2147483647 h 126"/>
                  <a:gd name="T14" fmla="*/ 1353223671 w 154"/>
                  <a:gd name="T15" fmla="*/ 1686918671 h 126"/>
                  <a:gd name="T16" fmla="*/ 1314582537 w 154"/>
                  <a:gd name="T17" fmla="*/ 1408390590 h 126"/>
                  <a:gd name="T18" fmla="*/ 1084796017 w 154"/>
                  <a:gd name="T19" fmla="*/ 1203413997 h 126"/>
                  <a:gd name="T20" fmla="*/ 815020016 w 154"/>
                  <a:gd name="T21" fmla="*/ 1285172598 h 126"/>
                  <a:gd name="T22" fmla="*/ 656451646 w 154"/>
                  <a:gd name="T23" fmla="*/ 1163418196 h 126"/>
                  <a:gd name="T24" fmla="*/ 229511634 w 154"/>
                  <a:gd name="T25" fmla="*/ 1245192518 h 126"/>
                  <a:gd name="T26" fmla="*/ 268495729 w 154"/>
                  <a:gd name="T27" fmla="*/ 925219823 h 126"/>
                  <a:gd name="T28" fmla="*/ 190870657 w 154"/>
                  <a:gd name="T29" fmla="*/ 761685643 h 126"/>
                  <a:gd name="T30" fmla="*/ 38984203 w 154"/>
                  <a:gd name="T31" fmla="*/ 483506403 h 126"/>
                  <a:gd name="T32" fmla="*/ 546510107 w 154"/>
                  <a:gd name="T33" fmla="*/ 278176175 h 126"/>
                  <a:gd name="T34" fmla="*/ 656451646 w 154"/>
                  <a:gd name="T35" fmla="*/ 41709644 h 126"/>
                  <a:gd name="T36" fmla="*/ 1123712272 w 154"/>
                  <a:gd name="T37" fmla="*/ 123484339 h 126"/>
                  <a:gd name="T38" fmla="*/ 1899748349 w 154"/>
                  <a:gd name="T39" fmla="*/ 81774262 h 126"/>
                  <a:gd name="T40" fmla="*/ 2147483647 w 154"/>
                  <a:gd name="T41" fmla="*/ 204906872 h 126"/>
                  <a:gd name="T42" fmla="*/ 2147483647 w 154"/>
                  <a:gd name="T43" fmla="*/ 278176175 h 126"/>
                  <a:gd name="T44" fmla="*/ 2147483647 w 154"/>
                  <a:gd name="T45" fmla="*/ 319971988 h 126"/>
                  <a:gd name="T46" fmla="*/ 2147483647 w 154"/>
                  <a:gd name="T47" fmla="*/ 319971988 h 126"/>
                  <a:gd name="T48" fmla="*/ 2147483647 w 154"/>
                  <a:gd name="T49" fmla="*/ 523488055 h 126"/>
                  <a:gd name="T50" fmla="*/ 2147483647 w 154"/>
                  <a:gd name="T51" fmla="*/ 688415554 h 126"/>
                  <a:gd name="T52" fmla="*/ 2147483647 w 154"/>
                  <a:gd name="T53" fmla="*/ 564931726 h 126"/>
                  <a:gd name="T54" fmla="*/ 2147483647 w 154"/>
                  <a:gd name="T55" fmla="*/ 843459964 h 126"/>
                  <a:gd name="T56" fmla="*/ 2147483647 w 154"/>
                  <a:gd name="T57" fmla="*/ 885169943 h 126"/>
                  <a:gd name="T58" fmla="*/ 2147483647 w 154"/>
                  <a:gd name="T59" fmla="*/ 1048369587 h 126"/>
                  <a:gd name="T60" fmla="*/ 2147483647 w 154"/>
                  <a:gd name="T61" fmla="*/ 1490150448 h 126"/>
                  <a:gd name="T62" fmla="*/ 2147483647 w 154"/>
                  <a:gd name="T63" fmla="*/ 1768341479 h 126"/>
                  <a:gd name="T64" fmla="*/ 2147483647 w 154"/>
                  <a:gd name="T65" fmla="*/ 2088651224 h 126"/>
                  <a:gd name="T66" fmla="*/ 2147483647 w 154"/>
                  <a:gd name="T67" fmla="*/ 2147483647 h 126"/>
                  <a:gd name="T68" fmla="*/ 2147483647 w 154"/>
                  <a:gd name="T69" fmla="*/ 2147483647 h 126"/>
                  <a:gd name="T70" fmla="*/ 2147483647 w 154"/>
                  <a:gd name="T71" fmla="*/ 2147483647 h 126"/>
                  <a:gd name="T72" fmla="*/ 2147483647 w 154"/>
                  <a:gd name="T73" fmla="*/ 2147483647 h 126"/>
                  <a:gd name="T74" fmla="*/ 2147483647 w 154"/>
                  <a:gd name="T75" fmla="*/ 2147483647 h 126"/>
                  <a:gd name="T76" fmla="*/ 2147483647 w 154"/>
                  <a:gd name="T77" fmla="*/ 2147483647 h 126"/>
                  <a:gd name="T78" fmla="*/ 2147483647 w 154"/>
                  <a:gd name="T79" fmla="*/ 2147483647 h 126"/>
                  <a:gd name="T80" fmla="*/ 2147483647 w 154"/>
                  <a:gd name="T81" fmla="*/ 2147483647 h 126"/>
                  <a:gd name="T82" fmla="*/ 2147483647 w 154"/>
                  <a:gd name="T83" fmla="*/ 2147483647 h 126"/>
                  <a:gd name="T84" fmla="*/ 1860831467 w 154"/>
                  <a:gd name="T85" fmla="*/ 2147483647 h 126"/>
                  <a:gd name="T86" fmla="*/ 1432473779 w 154"/>
                  <a:gd name="T87" fmla="*/ 2147483647 h 126"/>
                  <a:gd name="T88" fmla="*/ 1164048005 w 154"/>
                  <a:gd name="T89" fmla="*/ 2147483647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126"/>
                  <a:gd name="T137" fmla="*/ 154 w 154"/>
                  <a:gd name="T138" fmla="*/ 126 h 1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126">
                    <a:moveTo>
                      <a:pt x="24" y="108"/>
                    </a:moveTo>
                    <a:cubicBezTo>
                      <a:pt x="23" y="106"/>
                      <a:pt x="22" y="105"/>
                      <a:pt x="22" y="102"/>
                    </a:cubicBezTo>
                    <a:cubicBezTo>
                      <a:pt x="22" y="101"/>
                      <a:pt x="24" y="99"/>
                      <a:pt x="25" y="98"/>
                    </a:cubicBezTo>
                    <a:cubicBezTo>
                      <a:pt x="26" y="96"/>
                      <a:pt x="29" y="96"/>
                      <a:pt x="29" y="94"/>
                    </a:cubicBezTo>
                    <a:cubicBezTo>
                      <a:pt x="29" y="92"/>
                      <a:pt x="26" y="91"/>
                      <a:pt x="25" y="89"/>
                    </a:cubicBezTo>
                    <a:cubicBezTo>
                      <a:pt x="25" y="88"/>
                      <a:pt x="25" y="86"/>
                      <a:pt x="25" y="85"/>
                    </a:cubicBezTo>
                    <a:cubicBezTo>
                      <a:pt x="26" y="84"/>
                      <a:pt x="28" y="83"/>
                      <a:pt x="29" y="81"/>
                    </a:cubicBezTo>
                    <a:cubicBezTo>
                      <a:pt x="30" y="80"/>
                      <a:pt x="30" y="79"/>
                      <a:pt x="29" y="78"/>
                    </a:cubicBezTo>
                    <a:cubicBezTo>
                      <a:pt x="29" y="77"/>
                      <a:pt x="27" y="77"/>
                      <a:pt x="26" y="76"/>
                    </a:cubicBezTo>
                    <a:cubicBezTo>
                      <a:pt x="25" y="74"/>
                      <a:pt x="23" y="72"/>
                      <a:pt x="24" y="70"/>
                    </a:cubicBezTo>
                    <a:cubicBezTo>
                      <a:pt x="24" y="68"/>
                      <a:pt x="27" y="69"/>
                      <a:pt x="29" y="68"/>
                    </a:cubicBezTo>
                    <a:cubicBezTo>
                      <a:pt x="30" y="67"/>
                      <a:pt x="30" y="65"/>
                      <a:pt x="30" y="63"/>
                    </a:cubicBezTo>
                    <a:cubicBezTo>
                      <a:pt x="30" y="62"/>
                      <a:pt x="28" y="61"/>
                      <a:pt x="29" y="60"/>
                    </a:cubicBezTo>
                    <a:cubicBezTo>
                      <a:pt x="29" y="59"/>
                      <a:pt x="31" y="58"/>
                      <a:pt x="31" y="57"/>
                    </a:cubicBezTo>
                    <a:cubicBezTo>
                      <a:pt x="32" y="53"/>
                      <a:pt x="29" y="50"/>
                      <a:pt x="30" y="46"/>
                    </a:cubicBezTo>
                    <a:cubicBezTo>
                      <a:pt x="31" y="44"/>
                      <a:pt x="33" y="44"/>
                      <a:pt x="35" y="42"/>
                    </a:cubicBezTo>
                    <a:cubicBezTo>
                      <a:pt x="36" y="40"/>
                      <a:pt x="39" y="39"/>
                      <a:pt x="39" y="36"/>
                    </a:cubicBezTo>
                    <a:cubicBezTo>
                      <a:pt x="39" y="35"/>
                      <a:pt x="35" y="36"/>
                      <a:pt x="34" y="35"/>
                    </a:cubicBezTo>
                    <a:cubicBezTo>
                      <a:pt x="34" y="33"/>
                      <a:pt x="36" y="31"/>
                      <a:pt x="35" y="30"/>
                    </a:cubicBezTo>
                    <a:cubicBezTo>
                      <a:pt x="33" y="29"/>
                      <a:pt x="30" y="30"/>
                      <a:pt x="28" y="30"/>
                    </a:cubicBezTo>
                    <a:cubicBezTo>
                      <a:pt x="27" y="30"/>
                      <a:pt x="26" y="32"/>
                      <a:pt x="25" y="33"/>
                    </a:cubicBezTo>
                    <a:cubicBezTo>
                      <a:pt x="24" y="33"/>
                      <a:pt x="22" y="32"/>
                      <a:pt x="21" y="32"/>
                    </a:cubicBezTo>
                    <a:cubicBezTo>
                      <a:pt x="19" y="32"/>
                      <a:pt x="16" y="34"/>
                      <a:pt x="15" y="33"/>
                    </a:cubicBezTo>
                    <a:cubicBezTo>
                      <a:pt x="13" y="32"/>
                      <a:pt x="17" y="31"/>
                      <a:pt x="17" y="29"/>
                    </a:cubicBezTo>
                    <a:cubicBezTo>
                      <a:pt x="17" y="28"/>
                      <a:pt x="15" y="27"/>
                      <a:pt x="14" y="27"/>
                    </a:cubicBezTo>
                    <a:cubicBezTo>
                      <a:pt x="11" y="28"/>
                      <a:pt x="9" y="30"/>
                      <a:pt x="6" y="31"/>
                    </a:cubicBezTo>
                    <a:cubicBezTo>
                      <a:pt x="7" y="29"/>
                      <a:pt x="8" y="28"/>
                      <a:pt x="8" y="26"/>
                    </a:cubicBezTo>
                    <a:cubicBezTo>
                      <a:pt x="8" y="25"/>
                      <a:pt x="7" y="24"/>
                      <a:pt x="7" y="23"/>
                    </a:cubicBezTo>
                    <a:cubicBezTo>
                      <a:pt x="7" y="21"/>
                      <a:pt x="9" y="20"/>
                      <a:pt x="8" y="18"/>
                    </a:cubicBezTo>
                    <a:cubicBezTo>
                      <a:pt x="7" y="17"/>
                      <a:pt x="6" y="20"/>
                      <a:pt x="5" y="19"/>
                    </a:cubicBezTo>
                    <a:cubicBezTo>
                      <a:pt x="4" y="19"/>
                      <a:pt x="4" y="17"/>
                      <a:pt x="4" y="15"/>
                    </a:cubicBezTo>
                    <a:cubicBezTo>
                      <a:pt x="3" y="14"/>
                      <a:pt x="0" y="13"/>
                      <a:pt x="1" y="12"/>
                    </a:cubicBezTo>
                    <a:cubicBezTo>
                      <a:pt x="3" y="9"/>
                      <a:pt x="6" y="8"/>
                      <a:pt x="9" y="7"/>
                    </a:cubicBezTo>
                    <a:cubicBezTo>
                      <a:pt x="10" y="6"/>
                      <a:pt x="12" y="7"/>
                      <a:pt x="14" y="7"/>
                    </a:cubicBezTo>
                    <a:cubicBezTo>
                      <a:pt x="15" y="6"/>
                      <a:pt x="13" y="5"/>
                      <a:pt x="14" y="4"/>
                    </a:cubicBezTo>
                    <a:cubicBezTo>
                      <a:pt x="15" y="3"/>
                      <a:pt x="16" y="2"/>
                      <a:pt x="17" y="1"/>
                    </a:cubicBezTo>
                    <a:cubicBezTo>
                      <a:pt x="19" y="1"/>
                      <a:pt x="21" y="0"/>
                      <a:pt x="23" y="0"/>
                    </a:cubicBezTo>
                    <a:cubicBezTo>
                      <a:pt x="25" y="0"/>
                      <a:pt x="26" y="3"/>
                      <a:pt x="29" y="3"/>
                    </a:cubicBezTo>
                    <a:cubicBezTo>
                      <a:pt x="33" y="4"/>
                      <a:pt x="37" y="3"/>
                      <a:pt x="42" y="3"/>
                    </a:cubicBezTo>
                    <a:cubicBezTo>
                      <a:pt x="44" y="3"/>
                      <a:pt x="46" y="2"/>
                      <a:pt x="49" y="2"/>
                    </a:cubicBezTo>
                    <a:cubicBezTo>
                      <a:pt x="51" y="2"/>
                      <a:pt x="53" y="5"/>
                      <a:pt x="55" y="5"/>
                    </a:cubicBezTo>
                    <a:cubicBezTo>
                      <a:pt x="59" y="5"/>
                      <a:pt x="63" y="5"/>
                      <a:pt x="66" y="5"/>
                    </a:cubicBezTo>
                    <a:cubicBezTo>
                      <a:pt x="68" y="5"/>
                      <a:pt x="70" y="4"/>
                      <a:pt x="71" y="4"/>
                    </a:cubicBezTo>
                    <a:cubicBezTo>
                      <a:pt x="73" y="4"/>
                      <a:pt x="75" y="7"/>
                      <a:pt x="77" y="7"/>
                    </a:cubicBezTo>
                    <a:cubicBezTo>
                      <a:pt x="78" y="7"/>
                      <a:pt x="78" y="4"/>
                      <a:pt x="80" y="4"/>
                    </a:cubicBezTo>
                    <a:cubicBezTo>
                      <a:pt x="82" y="4"/>
                      <a:pt x="83" y="7"/>
                      <a:pt x="86" y="8"/>
                    </a:cubicBezTo>
                    <a:cubicBezTo>
                      <a:pt x="88" y="8"/>
                      <a:pt x="90" y="7"/>
                      <a:pt x="92" y="7"/>
                    </a:cubicBezTo>
                    <a:cubicBezTo>
                      <a:pt x="94" y="7"/>
                      <a:pt x="96" y="7"/>
                      <a:pt x="97" y="8"/>
                    </a:cubicBezTo>
                    <a:cubicBezTo>
                      <a:pt x="99" y="9"/>
                      <a:pt x="98" y="11"/>
                      <a:pt x="100" y="12"/>
                    </a:cubicBezTo>
                    <a:cubicBezTo>
                      <a:pt x="101" y="13"/>
                      <a:pt x="103" y="13"/>
                      <a:pt x="105" y="13"/>
                    </a:cubicBezTo>
                    <a:cubicBezTo>
                      <a:pt x="107" y="14"/>
                      <a:pt x="109" y="15"/>
                      <a:pt x="111" y="16"/>
                    </a:cubicBezTo>
                    <a:cubicBezTo>
                      <a:pt x="113" y="16"/>
                      <a:pt x="115" y="16"/>
                      <a:pt x="117" y="17"/>
                    </a:cubicBezTo>
                    <a:cubicBezTo>
                      <a:pt x="119" y="17"/>
                      <a:pt x="121" y="17"/>
                      <a:pt x="122" y="16"/>
                    </a:cubicBezTo>
                    <a:cubicBezTo>
                      <a:pt x="123" y="16"/>
                      <a:pt x="123" y="14"/>
                      <a:pt x="123" y="14"/>
                    </a:cubicBezTo>
                    <a:cubicBezTo>
                      <a:pt x="126" y="15"/>
                      <a:pt x="129" y="17"/>
                      <a:pt x="131" y="18"/>
                    </a:cubicBezTo>
                    <a:cubicBezTo>
                      <a:pt x="133" y="19"/>
                      <a:pt x="134" y="20"/>
                      <a:pt x="136" y="21"/>
                    </a:cubicBezTo>
                    <a:cubicBezTo>
                      <a:pt x="138" y="21"/>
                      <a:pt x="139" y="21"/>
                      <a:pt x="141" y="21"/>
                    </a:cubicBezTo>
                    <a:cubicBezTo>
                      <a:pt x="143" y="22"/>
                      <a:pt x="146" y="22"/>
                      <a:pt x="148" y="22"/>
                    </a:cubicBezTo>
                    <a:cubicBezTo>
                      <a:pt x="149" y="22"/>
                      <a:pt x="150" y="21"/>
                      <a:pt x="151" y="21"/>
                    </a:cubicBezTo>
                    <a:cubicBezTo>
                      <a:pt x="152" y="22"/>
                      <a:pt x="153" y="24"/>
                      <a:pt x="153" y="26"/>
                    </a:cubicBezTo>
                    <a:cubicBezTo>
                      <a:pt x="154" y="28"/>
                      <a:pt x="154" y="30"/>
                      <a:pt x="153" y="32"/>
                    </a:cubicBezTo>
                    <a:cubicBezTo>
                      <a:pt x="150" y="34"/>
                      <a:pt x="146" y="35"/>
                      <a:pt x="143" y="37"/>
                    </a:cubicBezTo>
                    <a:cubicBezTo>
                      <a:pt x="142" y="38"/>
                      <a:pt x="142" y="41"/>
                      <a:pt x="141" y="41"/>
                    </a:cubicBezTo>
                    <a:cubicBezTo>
                      <a:pt x="136" y="43"/>
                      <a:pt x="130" y="42"/>
                      <a:pt x="126" y="44"/>
                    </a:cubicBezTo>
                    <a:cubicBezTo>
                      <a:pt x="124" y="45"/>
                      <a:pt x="124" y="48"/>
                      <a:pt x="123" y="49"/>
                    </a:cubicBezTo>
                    <a:cubicBezTo>
                      <a:pt x="123" y="50"/>
                      <a:pt x="124" y="51"/>
                      <a:pt x="124" y="52"/>
                    </a:cubicBezTo>
                    <a:cubicBezTo>
                      <a:pt x="123" y="54"/>
                      <a:pt x="121" y="54"/>
                      <a:pt x="119" y="56"/>
                    </a:cubicBezTo>
                    <a:cubicBezTo>
                      <a:pt x="116" y="60"/>
                      <a:pt x="113" y="65"/>
                      <a:pt x="111" y="69"/>
                    </a:cubicBezTo>
                    <a:cubicBezTo>
                      <a:pt x="110" y="71"/>
                      <a:pt x="110" y="73"/>
                      <a:pt x="111" y="74"/>
                    </a:cubicBezTo>
                    <a:cubicBezTo>
                      <a:pt x="111" y="76"/>
                      <a:pt x="113" y="78"/>
                      <a:pt x="114" y="80"/>
                    </a:cubicBezTo>
                    <a:cubicBezTo>
                      <a:pt x="115" y="81"/>
                      <a:pt x="117" y="82"/>
                      <a:pt x="117" y="83"/>
                    </a:cubicBezTo>
                    <a:cubicBezTo>
                      <a:pt x="116" y="85"/>
                      <a:pt x="112" y="86"/>
                      <a:pt x="111" y="87"/>
                    </a:cubicBezTo>
                    <a:cubicBezTo>
                      <a:pt x="109" y="89"/>
                      <a:pt x="107" y="91"/>
                      <a:pt x="106" y="93"/>
                    </a:cubicBezTo>
                    <a:cubicBezTo>
                      <a:pt x="105" y="95"/>
                      <a:pt x="104" y="97"/>
                      <a:pt x="104" y="100"/>
                    </a:cubicBezTo>
                    <a:cubicBezTo>
                      <a:pt x="104" y="101"/>
                      <a:pt x="107" y="101"/>
                      <a:pt x="106" y="102"/>
                    </a:cubicBezTo>
                    <a:cubicBezTo>
                      <a:pt x="103" y="103"/>
                      <a:pt x="100" y="102"/>
                      <a:pt x="97" y="103"/>
                    </a:cubicBezTo>
                    <a:cubicBezTo>
                      <a:pt x="96" y="104"/>
                      <a:pt x="94" y="105"/>
                      <a:pt x="93" y="107"/>
                    </a:cubicBezTo>
                    <a:cubicBezTo>
                      <a:pt x="91" y="109"/>
                      <a:pt x="92" y="112"/>
                      <a:pt x="90" y="114"/>
                    </a:cubicBezTo>
                    <a:cubicBezTo>
                      <a:pt x="90" y="115"/>
                      <a:pt x="88" y="116"/>
                      <a:pt x="87" y="116"/>
                    </a:cubicBezTo>
                    <a:cubicBezTo>
                      <a:pt x="86" y="116"/>
                      <a:pt x="85" y="114"/>
                      <a:pt x="84" y="114"/>
                    </a:cubicBezTo>
                    <a:cubicBezTo>
                      <a:pt x="83" y="114"/>
                      <a:pt x="82" y="116"/>
                      <a:pt x="81" y="116"/>
                    </a:cubicBezTo>
                    <a:cubicBezTo>
                      <a:pt x="78" y="117"/>
                      <a:pt x="75" y="116"/>
                      <a:pt x="72" y="116"/>
                    </a:cubicBezTo>
                    <a:cubicBezTo>
                      <a:pt x="69" y="116"/>
                      <a:pt x="67" y="115"/>
                      <a:pt x="64" y="116"/>
                    </a:cubicBezTo>
                    <a:cubicBezTo>
                      <a:pt x="62" y="116"/>
                      <a:pt x="60" y="117"/>
                      <a:pt x="58" y="118"/>
                    </a:cubicBezTo>
                    <a:cubicBezTo>
                      <a:pt x="56" y="119"/>
                      <a:pt x="53" y="120"/>
                      <a:pt x="51" y="122"/>
                    </a:cubicBezTo>
                    <a:cubicBezTo>
                      <a:pt x="50" y="122"/>
                      <a:pt x="49" y="125"/>
                      <a:pt x="48" y="125"/>
                    </a:cubicBezTo>
                    <a:cubicBezTo>
                      <a:pt x="46" y="126"/>
                      <a:pt x="43" y="126"/>
                      <a:pt x="41" y="125"/>
                    </a:cubicBezTo>
                    <a:cubicBezTo>
                      <a:pt x="39" y="124"/>
                      <a:pt x="38" y="121"/>
                      <a:pt x="37" y="118"/>
                    </a:cubicBezTo>
                    <a:cubicBezTo>
                      <a:pt x="36" y="117"/>
                      <a:pt x="37" y="115"/>
                      <a:pt x="36" y="113"/>
                    </a:cubicBezTo>
                    <a:cubicBezTo>
                      <a:pt x="34" y="111"/>
                      <a:pt x="32" y="109"/>
                      <a:pt x="30" y="108"/>
                    </a:cubicBezTo>
                    <a:cubicBezTo>
                      <a:pt x="28" y="108"/>
                      <a:pt x="26" y="108"/>
                      <a:pt x="24" y="108"/>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1" name="Freeform 197"/>
              <p:cNvSpPr>
                <a:spLocks noChangeAspect="1"/>
              </p:cNvSpPr>
              <p:nvPr/>
            </p:nvSpPr>
            <p:spPr bwMode="auto">
              <a:xfrm>
                <a:off x="4837" y="2928"/>
                <a:ext cx="766" cy="734"/>
              </a:xfrm>
              <a:custGeom>
                <a:avLst/>
                <a:gdLst>
                  <a:gd name="T0" fmla="*/ 2147483647 w 156"/>
                  <a:gd name="T1" fmla="*/ 2147483647 h 150"/>
                  <a:gd name="T2" fmla="*/ 2147483647 w 156"/>
                  <a:gd name="T3" fmla="*/ 2147483647 h 150"/>
                  <a:gd name="T4" fmla="*/ 2147483647 w 156"/>
                  <a:gd name="T5" fmla="*/ 2147483647 h 150"/>
                  <a:gd name="T6" fmla="*/ 2147483647 w 156"/>
                  <a:gd name="T7" fmla="*/ 2147483647 h 150"/>
                  <a:gd name="T8" fmla="*/ 2147483647 w 156"/>
                  <a:gd name="T9" fmla="*/ 2147483647 h 150"/>
                  <a:gd name="T10" fmla="*/ 2147483647 w 156"/>
                  <a:gd name="T11" fmla="*/ 2147483647 h 150"/>
                  <a:gd name="T12" fmla="*/ 2147483647 w 156"/>
                  <a:gd name="T13" fmla="*/ 2147483647 h 150"/>
                  <a:gd name="T14" fmla="*/ 2147483647 w 156"/>
                  <a:gd name="T15" fmla="*/ 2147483647 h 150"/>
                  <a:gd name="T16" fmla="*/ 2147483647 w 156"/>
                  <a:gd name="T17" fmla="*/ 2147483647 h 150"/>
                  <a:gd name="T18" fmla="*/ 2147483647 w 156"/>
                  <a:gd name="T19" fmla="*/ 2147483647 h 150"/>
                  <a:gd name="T20" fmla="*/ 2147483647 w 156"/>
                  <a:gd name="T21" fmla="*/ 1542704366 h 150"/>
                  <a:gd name="T22" fmla="*/ 2147483647 w 156"/>
                  <a:gd name="T23" fmla="*/ 1267593918 h 150"/>
                  <a:gd name="T24" fmla="*/ 2147483647 w 156"/>
                  <a:gd name="T25" fmla="*/ 1117994209 h 150"/>
                  <a:gd name="T26" fmla="*/ 2147483647 w 156"/>
                  <a:gd name="T27" fmla="*/ 1039121537 h 150"/>
                  <a:gd name="T28" fmla="*/ 2147483647 w 156"/>
                  <a:gd name="T29" fmla="*/ 849404967 h 150"/>
                  <a:gd name="T30" fmla="*/ 2147483647 w 156"/>
                  <a:gd name="T31" fmla="*/ 731777737 h 150"/>
                  <a:gd name="T32" fmla="*/ 2147483647 w 156"/>
                  <a:gd name="T33" fmla="*/ 503635911 h 150"/>
                  <a:gd name="T34" fmla="*/ 2147483647 w 156"/>
                  <a:gd name="T35" fmla="*/ 266898185 h 150"/>
                  <a:gd name="T36" fmla="*/ 2147483647 w 156"/>
                  <a:gd name="T37" fmla="*/ 38495182 h 150"/>
                  <a:gd name="T38" fmla="*/ 2147483647 w 156"/>
                  <a:gd name="T39" fmla="*/ 693282487 h 150"/>
                  <a:gd name="T40" fmla="*/ 2147483647 w 156"/>
                  <a:gd name="T41" fmla="*/ 960183099 h 150"/>
                  <a:gd name="T42" fmla="*/ 2147483647 w 156"/>
                  <a:gd name="T43" fmla="*/ 1196933274 h 150"/>
                  <a:gd name="T44" fmla="*/ 1760606394 w 156"/>
                  <a:gd name="T45" fmla="*/ 1196933274 h 150"/>
                  <a:gd name="T46" fmla="*/ 1556547216 w 156"/>
                  <a:gd name="T47" fmla="*/ 960183099 h 150"/>
                  <a:gd name="T48" fmla="*/ 1523386893 w 156"/>
                  <a:gd name="T49" fmla="*/ 1346465024 h 150"/>
                  <a:gd name="T50" fmla="*/ 1441965603 w 156"/>
                  <a:gd name="T51" fmla="*/ 1692302195 h 150"/>
                  <a:gd name="T52" fmla="*/ 920838487 w 156"/>
                  <a:gd name="T53" fmla="*/ 1621300819 h 150"/>
                  <a:gd name="T54" fmla="*/ 562686410 w 156"/>
                  <a:gd name="T55" fmla="*/ 1653479992 h 150"/>
                  <a:gd name="T56" fmla="*/ 81419935 w 156"/>
                  <a:gd name="T57" fmla="*/ 1732407156 h 150"/>
                  <a:gd name="T58" fmla="*/ 277082518 w 156"/>
                  <a:gd name="T59" fmla="*/ 2038144377 h 150"/>
                  <a:gd name="T60" fmla="*/ 235511282 w 156"/>
                  <a:gd name="T61" fmla="*/ 2147483647 h 150"/>
                  <a:gd name="T62" fmla="*/ 839769792 w 156"/>
                  <a:gd name="T63" fmla="*/ 2147483647 h 150"/>
                  <a:gd name="T64" fmla="*/ 1116852704 w 156"/>
                  <a:gd name="T65" fmla="*/ 2147483647 h 150"/>
                  <a:gd name="T66" fmla="*/ 1360545570 w 156"/>
                  <a:gd name="T67" fmla="*/ 2147483647 h 150"/>
                  <a:gd name="T68" fmla="*/ 1279408053 w 156"/>
                  <a:gd name="T69" fmla="*/ 2147483647 h 150"/>
                  <a:gd name="T70" fmla="*/ 1637629109 w 156"/>
                  <a:gd name="T71" fmla="*/ 2147483647 h 150"/>
                  <a:gd name="T72" fmla="*/ 1800523227 w 156"/>
                  <a:gd name="T73" fmla="*/ 2147483647 h 150"/>
                  <a:gd name="T74" fmla="*/ 1923166143 w 156"/>
                  <a:gd name="T75" fmla="*/ 2147483647 h 150"/>
                  <a:gd name="T76" fmla="*/ 1760606394 w 156"/>
                  <a:gd name="T77" fmla="*/ 2147483647 h 150"/>
                  <a:gd name="T78" fmla="*/ 1841743596 w 156"/>
                  <a:gd name="T79" fmla="*/ 2147483647 h 150"/>
                  <a:gd name="T80" fmla="*/ 1679187618 w 156"/>
                  <a:gd name="T81" fmla="*/ 2147483647 h 150"/>
                  <a:gd name="T82" fmla="*/ 1637629109 w 156"/>
                  <a:gd name="T83" fmla="*/ 2147483647 h 150"/>
                  <a:gd name="T84" fmla="*/ 2147483647 w 156"/>
                  <a:gd name="T85" fmla="*/ 2147483647 h 150"/>
                  <a:gd name="T86" fmla="*/ 2147483647 w 156"/>
                  <a:gd name="T87" fmla="*/ 2147483647 h 150"/>
                  <a:gd name="T88" fmla="*/ 2147483647 w 156"/>
                  <a:gd name="T89" fmla="*/ 2147483647 h 150"/>
                  <a:gd name="T90" fmla="*/ 2147483647 w 156"/>
                  <a:gd name="T91" fmla="*/ 2147483647 h 150"/>
                  <a:gd name="T92" fmla="*/ 2147483647 w 156"/>
                  <a:gd name="T93" fmla="*/ 2147483647 h 150"/>
                  <a:gd name="T94" fmla="*/ 2147483647 w 156"/>
                  <a:gd name="T95" fmla="*/ 2147483647 h 150"/>
                  <a:gd name="T96" fmla="*/ 2147483647 w 156"/>
                  <a:gd name="T97" fmla="*/ 2147483647 h 150"/>
                  <a:gd name="T98" fmla="*/ 2147483647 w 156"/>
                  <a:gd name="T99" fmla="*/ 2147483647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6"/>
                  <a:gd name="T151" fmla="*/ 0 h 150"/>
                  <a:gd name="T152" fmla="*/ 156 w 156"/>
                  <a:gd name="T153" fmla="*/ 150 h 1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6" h="150">
                    <a:moveTo>
                      <a:pt x="147" y="129"/>
                    </a:moveTo>
                    <a:cubicBezTo>
                      <a:pt x="147" y="128"/>
                      <a:pt x="146" y="127"/>
                      <a:pt x="146" y="126"/>
                    </a:cubicBezTo>
                    <a:cubicBezTo>
                      <a:pt x="147" y="125"/>
                      <a:pt x="149" y="126"/>
                      <a:pt x="150" y="125"/>
                    </a:cubicBezTo>
                    <a:cubicBezTo>
                      <a:pt x="151" y="124"/>
                      <a:pt x="151" y="123"/>
                      <a:pt x="151" y="122"/>
                    </a:cubicBezTo>
                    <a:cubicBezTo>
                      <a:pt x="150" y="121"/>
                      <a:pt x="148" y="122"/>
                      <a:pt x="147" y="122"/>
                    </a:cubicBezTo>
                    <a:cubicBezTo>
                      <a:pt x="145" y="121"/>
                      <a:pt x="143" y="120"/>
                      <a:pt x="142" y="118"/>
                    </a:cubicBezTo>
                    <a:cubicBezTo>
                      <a:pt x="141" y="117"/>
                      <a:pt x="142" y="115"/>
                      <a:pt x="142" y="113"/>
                    </a:cubicBezTo>
                    <a:cubicBezTo>
                      <a:pt x="142" y="112"/>
                      <a:pt x="143" y="111"/>
                      <a:pt x="142" y="109"/>
                    </a:cubicBezTo>
                    <a:cubicBezTo>
                      <a:pt x="142" y="108"/>
                      <a:pt x="139" y="108"/>
                      <a:pt x="139" y="107"/>
                    </a:cubicBezTo>
                    <a:cubicBezTo>
                      <a:pt x="139" y="106"/>
                      <a:pt x="140" y="105"/>
                      <a:pt x="140" y="104"/>
                    </a:cubicBezTo>
                    <a:cubicBezTo>
                      <a:pt x="141" y="103"/>
                      <a:pt x="143" y="103"/>
                      <a:pt x="144" y="102"/>
                    </a:cubicBezTo>
                    <a:cubicBezTo>
                      <a:pt x="144" y="101"/>
                      <a:pt x="143" y="99"/>
                      <a:pt x="143" y="98"/>
                    </a:cubicBezTo>
                    <a:cubicBezTo>
                      <a:pt x="142" y="97"/>
                      <a:pt x="140" y="96"/>
                      <a:pt x="139" y="94"/>
                    </a:cubicBezTo>
                    <a:cubicBezTo>
                      <a:pt x="139" y="94"/>
                      <a:pt x="139" y="93"/>
                      <a:pt x="140" y="92"/>
                    </a:cubicBezTo>
                    <a:cubicBezTo>
                      <a:pt x="140" y="92"/>
                      <a:pt x="142" y="92"/>
                      <a:pt x="143" y="91"/>
                    </a:cubicBezTo>
                    <a:cubicBezTo>
                      <a:pt x="142" y="90"/>
                      <a:pt x="141" y="89"/>
                      <a:pt x="140" y="88"/>
                    </a:cubicBezTo>
                    <a:cubicBezTo>
                      <a:pt x="140" y="87"/>
                      <a:pt x="140" y="85"/>
                      <a:pt x="140" y="84"/>
                    </a:cubicBezTo>
                    <a:cubicBezTo>
                      <a:pt x="139" y="84"/>
                      <a:pt x="139" y="83"/>
                      <a:pt x="138" y="83"/>
                    </a:cubicBezTo>
                    <a:cubicBezTo>
                      <a:pt x="137" y="83"/>
                      <a:pt x="136" y="83"/>
                      <a:pt x="135" y="83"/>
                    </a:cubicBezTo>
                    <a:cubicBezTo>
                      <a:pt x="134" y="84"/>
                      <a:pt x="133" y="87"/>
                      <a:pt x="131" y="87"/>
                    </a:cubicBezTo>
                    <a:cubicBezTo>
                      <a:pt x="130" y="86"/>
                      <a:pt x="131" y="84"/>
                      <a:pt x="132" y="82"/>
                    </a:cubicBezTo>
                    <a:cubicBezTo>
                      <a:pt x="132" y="81"/>
                      <a:pt x="132" y="79"/>
                      <a:pt x="133" y="78"/>
                    </a:cubicBezTo>
                    <a:cubicBezTo>
                      <a:pt x="133" y="77"/>
                      <a:pt x="134" y="75"/>
                      <a:pt x="135" y="74"/>
                    </a:cubicBezTo>
                    <a:cubicBezTo>
                      <a:pt x="135" y="73"/>
                      <a:pt x="137" y="72"/>
                      <a:pt x="138" y="71"/>
                    </a:cubicBezTo>
                    <a:cubicBezTo>
                      <a:pt x="139" y="70"/>
                      <a:pt x="141" y="68"/>
                      <a:pt x="142" y="67"/>
                    </a:cubicBezTo>
                    <a:cubicBezTo>
                      <a:pt x="142" y="66"/>
                      <a:pt x="140" y="66"/>
                      <a:pt x="140" y="65"/>
                    </a:cubicBezTo>
                    <a:cubicBezTo>
                      <a:pt x="140" y="65"/>
                      <a:pt x="141" y="64"/>
                      <a:pt x="142" y="64"/>
                    </a:cubicBezTo>
                    <a:cubicBezTo>
                      <a:pt x="143" y="63"/>
                      <a:pt x="144" y="65"/>
                      <a:pt x="146" y="65"/>
                    </a:cubicBezTo>
                    <a:cubicBezTo>
                      <a:pt x="147" y="65"/>
                      <a:pt x="148" y="64"/>
                      <a:pt x="149" y="63"/>
                    </a:cubicBezTo>
                    <a:cubicBezTo>
                      <a:pt x="149" y="61"/>
                      <a:pt x="149" y="59"/>
                      <a:pt x="149" y="57"/>
                    </a:cubicBezTo>
                    <a:cubicBezTo>
                      <a:pt x="149" y="55"/>
                      <a:pt x="149" y="53"/>
                      <a:pt x="149" y="52"/>
                    </a:cubicBezTo>
                    <a:cubicBezTo>
                      <a:pt x="149" y="50"/>
                      <a:pt x="150" y="48"/>
                      <a:pt x="151" y="46"/>
                    </a:cubicBezTo>
                    <a:cubicBezTo>
                      <a:pt x="152" y="44"/>
                      <a:pt x="152" y="42"/>
                      <a:pt x="153" y="40"/>
                    </a:cubicBezTo>
                    <a:cubicBezTo>
                      <a:pt x="154" y="39"/>
                      <a:pt x="156" y="39"/>
                      <a:pt x="156" y="37"/>
                    </a:cubicBezTo>
                    <a:cubicBezTo>
                      <a:pt x="155" y="36"/>
                      <a:pt x="152" y="36"/>
                      <a:pt x="150" y="36"/>
                    </a:cubicBezTo>
                    <a:cubicBezTo>
                      <a:pt x="149" y="35"/>
                      <a:pt x="148" y="34"/>
                      <a:pt x="146" y="33"/>
                    </a:cubicBezTo>
                    <a:cubicBezTo>
                      <a:pt x="145" y="33"/>
                      <a:pt x="144" y="34"/>
                      <a:pt x="143" y="34"/>
                    </a:cubicBezTo>
                    <a:cubicBezTo>
                      <a:pt x="141" y="33"/>
                      <a:pt x="140" y="33"/>
                      <a:pt x="139" y="32"/>
                    </a:cubicBezTo>
                    <a:cubicBezTo>
                      <a:pt x="138" y="31"/>
                      <a:pt x="137" y="30"/>
                      <a:pt x="136" y="29"/>
                    </a:cubicBezTo>
                    <a:cubicBezTo>
                      <a:pt x="135" y="29"/>
                      <a:pt x="135" y="28"/>
                      <a:pt x="134" y="28"/>
                    </a:cubicBezTo>
                    <a:cubicBezTo>
                      <a:pt x="133" y="28"/>
                      <a:pt x="132" y="28"/>
                      <a:pt x="131" y="28"/>
                    </a:cubicBezTo>
                    <a:cubicBezTo>
                      <a:pt x="130" y="28"/>
                      <a:pt x="129" y="27"/>
                      <a:pt x="128" y="27"/>
                    </a:cubicBezTo>
                    <a:cubicBezTo>
                      <a:pt x="127" y="27"/>
                      <a:pt x="126" y="27"/>
                      <a:pt x="125" y="27"/>
                    </a:cubicBezTo>
                    <a:cubicBezTo>
                      <a:pt x="124" y="26"/>
                      <a:pt x="122" y="26"/>
                      <a:pt x="121" y="25"/>
                    </a:cubicBezTo>
                    <a:cubicBezTo>
                      <a:pt x="120" y="24"/>
                      <a:pt x="118" y="23"/>
                      <a:pt x="117" y="22"/>
                    </a:cubicBezTo>
                    <a:cubicBezTo>
                      <a:pt x="116" y="21"/>
                      <a:pt x="116" y="19"/>
                      <a:pt x="115" y="19"/>
                    </a:cubicBezTo>
                    <a:cubicBezTo>
                      <a:pt x="114" y="18"/>
                      <a:pt x="113" y="19"/>
                      <a:pt x="113" y="19"/>
                    </a:cubicBezTo>
                    <a:cubicBezTo>
                      <a:pt x="111" y="19"/>
                      <a:pt x="110" y="20"/>
                      <a:pt x="109" y="19"/>
                    </a:cubicBezTo>
                    <a:cubicBezTo>
                      <a:pt x="108" y="19"/>
                      <a:pt x="109" y="17"/>
                      <a:pt x="108" y="16"/>
                    </a:cubicBezTo>
                    <a:cubicBezTo>
                      <a:pt x="108" y="15"/>
                      <a:pt x="108" y="13"/>
                      <a:pt x="106" y="13"/>
                    </a:cubicBezTo>
                    <a:cubicBezTo>
                      <a:pt x="105" y="12"/>
                      <a:pt x="104" y="13"/>
                      <a:pt x="102" y="13"/>
                    </a:cubicBezTo>
                    <a:cubicBezTo>
                      <a:pt x="102" y="12"/>
                      <a:pt x="101" y="11"/>
                      <a:pt x="101" y="11"/>
                    </a:cubicBezTo>
                    <a:cubicBezTo>
                      <a:pt x="100" y="10"/>
                      <a:pt x="98" y="11"/>
                      <a:pt x="97" y="10"/>
                    </a:cubicBezTo>
                    <a:cubicBezTo>
                      <a:pt x="96" y="9"/>
                      <a:pt x="96" y="7"/>
                      <a:pt x="95" y="7"/>
                    </a:cubicBezTo>
                    <a:cubicBezTo>
                      <a:pt x="94" y="6"/>
                      <a:pt x="93" y="6"/>
                      <a:pt x="92" y="6"/>
                    </a:cubicBezTo>
                    <a:cubicBezTo>
                      <a:pt x="91" y="6"/>
                      <a:pt x="90" y="6"/>
                      <a:pt x="90" y="5"/>
                    </a:cubicBezTo>
                    <a:cubicBezTo>
                      <a:pt x="89" y="4"/>
                      <a:pt x="88" y="2"/>
                      <a:pt x="88" y="1"/>
                    </a:cubicBezTo>
                    <a:cubicBezTo>
                      <a:pt x="84" y="2"/>
                      <a:pt x="79" y="0"/>
                      <a:pt x="77" y="3"/>
                    </a:cubicBezTo>
                    <a:cubicBezTo>
                      <a:pt x="75" y="7"/>
                      <a:pt x="76" y="12"/>
                      <a:pt x="76" y="16"/>
                    </a:cubicBezTo>
                    <a:cubicBezTo>
                      <a:pt x="76" y="17"/>
                      <a:pt x="78" y="18"/>
                      <a:pt x="78" y="18"/>
                    </a:cubicBezTo>
                    <a:cubicBezTo>
                      <a:pt x="76" y="19"/>
                      <a:pt x="75" y="18"/>
                      <a:pt x="73" y="18"/>
                    </a:cubicBezTo>
                    <a:cubicBezTo>
                      <a:pt x="71" y="19"/>
                      <a:pt x="69" y="20"/>
                      <a:pt x="67" y="21"/>
                    </a:cubicBezTo>
                    <a:cubicBezTo>
                      <a:pt x="64" y="23"/>
                      <a:pt x="61" y="23"/>
                      <a:pt x="59" y="25"/>
                    </a:cubicBezTo>
                    <a:cubicBezTo>
                      <a:pt x="58" y="26"/>
                      <a:pt x="58" y="27"/>
                      <a:pt x="59" y="28"/>
                    </a:cubicBezTo>
                    <a:cubicBezTo>
                      <a:pt x="60" y="29"/>
                      <a:pt x="63" y="28"/>
                      <a:pt x="63" y="29"/>
                    </a:cubicBezTo>
                    <a:cubicBezTo>
                      <a:pt x="63" y="31"/>
                      <a:pt x="60" y="30"/>
                      <a:pt x="59" y="31"/>
                    </a:cubicBezTo>
                    <a:cubicBezTo>
                      <a:pt x="56" y="31"/>
                      <a:pt x="54" y="31"/>
                      <a:pt x="51" y="30"/>
                    </a:cubicBezTo>
                    <a:cubicBezTo>
                      <a:pt x="49" y="30"/>
                      <a:pt x="47" y="29"/>
                      <a:pt x="46" y="30"/>
                    </a:cubicBezTo>
                    <a:cubicBezTo>
                      <a:pt x="45" y="30"/>
                      <a:pt x="44" y="31"/>
                      <a:pt x="44" y="31"/>
                    </a:cubicBezTo>
                    <a:cubicBezTo>
                      <a:pt x="43" y="31"/>
                      <a:pt x="43" y="29"/>
                      <a:pt x="43" y="28"/>
                    </a:cubicBezTo>
                    <a:cubicBezTo>
                      <a:pt x="43" y="27"/>
                      <a:pt x="44" y="26"/>
                      <a:pt x="43" y="25"/>
                    </a:cubicBezTo>
                    <a:cubicBezTo>
                      <a:pt x="42" y="24"/>
                      <a:pt x="40" y="25"/>
                      <a:pt x="39" y="25"/>
                    </a:cubicBezTo>
                    <a:cubicBezTo>
                      <a:pt x="38" y="25"/>
                      <a:pt x="36" y="23"/>
                      <a:pt x="36" y="24"/>
                    </a:cubicBezTo>
                    <a:cubicBezTo>
                      <a:pt x="35" y="25"/>
                      <a:pt x="36" y="28"/>
                      <a:pt x="36" y="29"/>
                    </a:cubicBezTo>
                    <a:cubicBezTo>
                      <a:pt x="36" y="31"/>
                      <a:pt x="38" y="33"/>
                      <a:pt x="38" y="35"/>
                    </a:cubicBezTo>
                    <a:cubicBezTo>
                      <a:pt x="39" y="37"/>
                      <a:pt x="39" y="40"/>
                      <a:pt x="40" y="42"/>
                    </a:cubicBezTo>
                    <a:cubicBezTo>
                      <a:pt x="40" y="42"/>
                      <a:pt x="41" y="43"/>
                      <a:pt x="40" y="44"/>
                    </a:cubicBezTo>
                    <a:cubicBezTo>
                      <a:pt x="39" y="45"/>
                      <a:pt x="37" y="44"/>
                      <a:pt x="36" y="44"/>
                    </a:cubicBezTo>
                    <a:cubicBezTo>
                      <a:pt x="34" y="44"/>
                      <a:pt x="32" y="43"/>
                      <a:pt x="30" y="43"/>
                    </a:cubicBezTo>
                    <a:cubicBezTo>
                      <a:pt x="29" y="43"/>
                      <a:pt x="28" y="46"/>
                      <a:pt x="27" y="46"/>
                    </a:cubicBezTo>
                    <a:cubicBezTo>
                      <a:pt x="25" y="46"/>
                      <a:pt x="24" y="43"/>
                      <a:pt x="23" y="42"/>
                    </a:cubicBezTo>
                    <a:cubicBezTo>
                      <a:pt x="22" y="41"/>
                      <a:pt x="22" y="40"/>
                      <a:pt x="21" y="40"/>
                    </a:cubicBezTo>
                    <a:cubicBezTo>
                      <a:pt x="19" y="40"/>
                      <a:pt x="17" y="40"/>
                      <a:pt x="15" y="40"/>
                    </a:cubicBezTo>
                    <a:cubicBezTo>
                      <a:pt x="15" y="41"/>
                      <a:pt x="15" y="43"/>
                      <a:pt x="14" y="43"/>
                    </a:cubicBezTo>
                    <a:cubicBezTo>
                      <a:pt x="14" y="44"/>
                      <a:pt x="13" y="43"/>
                      <a:pt x="12" y="43"/>
                    </a:cubicBezTo>
                    <a:cubicBezTo>
                      <a:pt x="10" y="43"/>
                      <a:pt x="9" y="43"/>
                      <a:pt x="8" y="43"/>
                    </a:cubicBezTo>
                    <a:cubicBezTo>
                      <a:pt x="6" y="43"/>
                      <a:pt x="4" y="44"/>
                      <a:pt x="2" y="45"/>
                    </a:cubicBezTo>
                    <a:cubicBezTo>
                      <a:pt x="1" y="46"/>
                      <a:pt x="0" y="47"/>
                      <a:pt x="0" y="49"/>
                    </a:cubicBezTo>
                    <a:cubicBezTo>
                      <a:pt x="1" y="50"/>
                      <a:pt x="3" y="50"/>
                      <a:pt x="4" y="51"/>
                    </a:cubicBezTo>
                    <a:cubicBezTo>
                      <a:pt x="5" y="51"/>
                      <a:pt x="7" y="52"/>
                      <a:pt x="7" y="53"/>
                    </a:cubicBezTo>
                    <a:cubicBezTo>
                      <a:pt x="5" y="54"/>
                      <a:pt x="2" y="52"/>
                      <a:pt x="1" y="54"/>
                    </a:cubicBezTo>
                    <a:cubicBezTo>
                      <a:pt x="0" y="55"/>
                      <a:pt x="3" y="55"/>
                      <a:pt x="4" y="56"/>
                    </a:cubicBezTo>
                    <a:cubicBezTo>
                      <a:pt x="5" y="57"/>
                      <a:pt x="4" y="59"/>
                      <a:pt x="6" y="59"/>
                    </a:cubicBezTo>
                    <a:cubicBezTo>
                      <a:pt x="7" y="60"/>
                      <a:pt x="9" y="57"/>
                      <a:pt x="10" y="57"/>
                    </a:cubicBezTo>
                    <a:cubicBezTo>
                      <a:pt x="13" y="57"/>
                      <a:pt x="16" y="59"/>
                      <a:pt x="18" y="60"/>
                    </a:cubicBezTo>
                    <a:cubicBezTo>
                      <a:pt x="19" y="61"/>
                      <a:pt x="20" y="63"/>
                      <a:pt x="21" y="63"/>
                    </a:cubicBezTo>
                    <a:cubicBezTo>
                      <a:pt x="22" y="64"/>
                      <a:pt x="24" y="62"/>
                      <a:pt x="25" y="62"/>
                    </a:cubicBezTo>
                    <a:cubicBezTo>
                      <a:pt x="26" y="62"/>
                      <a:pt x="25" y="64"/>
                      <a:pt x="25" y="64"/>
                    </a:cubicBezTo>
                    <a:cubicBezTo>
                      <a:pt x="26" y="64"/>
                      <a:pt x="27" y="63"/>
                      <a:pt x="28" y="64"/>
                    </a:cubicBezTo>
                    <a:cubicBezTo>
                      <a:pt x="28" y="65"/>
                      <a:pt x="27" y="67"/>
                      <a:pt x="28" y="67"/>
                    </a:cubicBezTo>
                    <a:cubicBezTo>
                      <a:pt x="28" y="68"/>
                      <a:pt x="30" y="67"/>
                      <a:pt x="31" y="67"/>
                    </a:cubicBezTo>
                    <a:cubicBezTo>
                      <a:pt x="32" y="67"/>
                      <a:pt x="34" y="66"/>
                      <a:pt x="34" y="67"/>
                    </a:cubicBezTo>
                    <a:cubicBezTo>
                      <a:pt x="34" y="69"/>
                      <a:pt x="31" y="69"/>
                      <a:pt x="31" y="70"/>
                    </a:cubicBezTo>
                    <a:cubicBezTo>
                      <a:pt x="31" y="71"/>
                      <a:pt x="33" y="71"/>
                      <a:pt x="34" y="72"/>
                    </a:cubicBezTo>
                    <a:cubicBezTo>
                      <a:pt x="34" y="73"/>
                      <a:pt x="32" y="74"/>
                      <a:pt x="32" y="75"/>
                    </a:cubicBezTo>
                    <a:cubicBezTo>
                      <a:pt x="33" y="77"/>
                      <a:pt x="35" y="77"/>
                      <a:pt x="35" y="78"/>
                    </a:cubicBezTo>
                    <a:cubicBezTo>
                      <a:pt x="36" y="79"/>
                      <a:pt x="36" y="81"/>
                      <a:pt x="37" y="82"/>
                    </a:cubicBezTo>
                    <a:cubicBezTo>
                      <a:pt x="38" y="83"/>
                      <a:pt x="40" y="84"/>
                      <a:pt x="41" y="84"/>
                    </a:cubicBezTo>
                    <a:cubicBezTo>
                      <a:pt x="43" y="85"/>
                      <a:pt x="44" y="83"/>
                      <a:pt x="45" y="84"/>
                    </a:cubicBezTo>
                    <a:cubicBezTo>
                      <a:pt x="46" y="85"/>
                      <a:pt x="44" y="86"/>
                      <a:pt x="44" y="87"/>
                    </a:cubicBezTo>
                    <a:cubicBezTo>
                      <a:pt x="44" y="88"/>
                      <a:pt x="45" y="89"/>
                      <a:pt x="45" y="89"/>
                    </a:cubicBezTo>
                    <a:cubicBezTo>
                      <a:pt x="45" y="91"/>
                      <a:pt x="45" y="92"/>
                      <a:pt x="44" y="93"/>
                    </a:cubicBezTo>
                    <a:cubicBezTo>
                      <a:pt x="44" y="94"/>
                      <a:pt x="43" y="94"/>
                      <a:pt x="44" y="95"/>
                    </a:cubicBezTo>
                    <a:cubicBezTo>
                      <a:pt x="45" y="96"/>
                      <a:pt x="47" y="96"/>
                      <a:pt x="48" y="97"/>
                    </a:cubicBezTo>
                    <a:cubicBezTo>
                      <a:pt x="49" y="99"/>
                      <a:pt x="51" y="102"/>
                      <a:pt x="49" y="103"/>
                    </a:cubicBezTo>
                    <a:cubicBezTo>
                      <a:pt x="48" y="103"/>
                      <a:pt x="47" y="100"/>
                      <a:pt x="46" y="99"/>
                    </a:cubicBezTo>
                    <a:cubicBezTo>
                      <a:pt x="46" y="98"/>
                      <a:pt x="45" y="97"/>
                      <a:pt x="44" y="98"/>
                    </a:cubicBezTo>
                    <a:cubicBezTo>
                      <a:pt x="43" y="100"/>
                      <a:pt x="43" y="103"/>
                      <a:pt x="43" y="105"/>
                    </a:cubicBezTo>
                    <a:cubicBezTo>
                      <a:pt x="43" y="107"/>
                      <a:pt x="42" y="110"/>
                      <a:pt x="42" y="112"/>
                    </a:cubicBezTo>
                    <a:cubicBezTo>
                      <a:pt x="43" y="113"/>
                      <a:pt x="45" y="110"/>
                      <a:pt x="46" y="111"/>
                    </a:cubicBezTo>
                    <a:cubicBezTo>
                      <a:pt x="46" y="112"/>
                      <a:pt x="44" y="113"/>
                      <a:pt x="43" y="114"/>
                    </a:cubicBezTo>
                    <a:cubicBezTo>
                      <a:pt x="43" y="117"/>
                      <a:pt x="42" y="119"/>
                      <a:pt x="42" y="121"/>
                    </a:cubicBezTo>
                    <a:cubicBezTo>
                      <a:pt x="42" y="123"/>
                      <a:pt x="42" y="126"/>
                      <a:pt x="42" y="128"/>
                    </a:cubicBezTo>
                    <a:cubicBezTo>
                      <a:pt x="41" y="129"/>
                      <a:pt x="40" y="130"/>
                      <a:pt x="39" y="132"/>
                    </a:cubicBezTo>
                    <a:cubicBezTo>
                      <a:pt x="38" y="133"/>
                      <a:pt x="37" y="134"/>
                      <a:pt x="36" y="135"/>
                    </a:cubicBezTo>
                    <a:cubicBezTo>
                      <a:pt x="38" y="135"/>
                      <a:pt x="40" y="135"/>
                      <a:pt x="41" y="136"/>
                    </a:cubicBezTo>
                    <a:cubicBezTo>
                      <a:pt x="43" y="137"/>
                      <a:pt x="42" y="139"/>
                      <a:pt x="44" y="140"/>
                    </a:cubicBezTo>
                    <a:cubicBezTo>
                      <a:pt x="45" y="141"/>
                      <a:pt x="47" y="141"/>
                      <a:pt x="49" y="141"/>
                    </a:cubicBezTo>
                    <a:cubicBezTo>
                      <a:pt x="51" y="142"/>
                      <a:pt x="53" y="143"/>
                      <a:pt x="55" y="144"/>
                    </a:cubicBezTo>
                    <a:cubicBezTo>
                      <a:pt x="57" y="144"/>
                      <a:pt x="59" y="144"/>
                      <a:pt x="61" y="145"/>
                    </a:cubicBezTo>
                    <a:cubicBezTo>
                      <a:pt x="63" y="145"/>
                      <a:pt x="65" y="145"/>
                      <a:pt x="66" y="144"/>
                    </a:cubicBezTo>
                    <a:cubicBezTo>
                      <a:pt x="67" y="144"/>
                      <a:pt x="67" y="142"/>
                      <a:pt x="67" y="142"/>
                    </a:cubicBezTo>
                    <a:cubicBezTo>
                      <a:pt x="70" y="143"/>
                      <a:pt x="73" y="145"/>
                      <a:pt x="75" y="146"/>
                    </a:cubicBezTo>
                    <a:cubicBezTo>
                      <a:pt x="77" y="147"/>
                      <a:pt x="78" y="148"/>
                      <a:pt x="80" y="149"/>
                    </a:cubicBezTo>
                    <a:cubicBezTo>
                      <a:pt x="82" y="149"/>
                      <a:pt x="83" y="149"/>
                      <a:pt x="85" y="149"/>
                    </a:cubicBezTo>
                    <a:cubicBezTo>
                      <a:pt x="87" y="150"/>
                      <a:pt x="90" y="150"/>
                      <a:pt x="92" y="150"/>
                    </a:cubicBezTo>
                    <a:cubicBezTo>
                      <a:pt x="93" y="150"/>
                      <a:pt x="94" y="149"/>
                      <a:pt x="95" y="149"/>
                    </a:cubicBezTo>
                    <a:cubicBezTo>
                      <a:pt x="95" y="146"/>
                      <a:pt x="94" y="144"/>
                      <a:pt x="94" y="142"/>
                    </a:cubicBezTo>
                    <a:cubicBezTo>
                      <a:pt x="95" y="140"/>
                      <a:pt x="96" y="139"/>
                      <a:pt x="98" y="137"/>
                    </a:cubicBezTo>
                    <a:cubicBezTo>
                      <a:pt x="100" y="135"/>
                      <a:pt x="103" y="133"/>
                      <a:pt x="106" y="132"/>
                    </a:cubicBezTo>
                    <a:cubicBezTo>
                      <a:pt x="107" y="132"/>
                      <a:pt x="108" y="133"/>
                      <a:pt x="109" y="133"/>
                    </a:cubicBezTo>
                    <a:cubicBezTo>
                      <a:pt x="110" y="133"/>
                      <a:pt x="112" y="132"/>
                      <a:pt x="113" y="132"/>
                    </a:cubicBezTo>
                    <a:cubicBezTo>
                      <a:pt x="114" y="132"/>
                      <a:pt x="115" y="135"/>
                      <a:pt x="116" y="135"/>
                    </a:cubicBezTo>
                    <a:cubicBezTo>
                      <a:pt x="117" y="135"/>
                      <a:pt x="117" y="131"/>
                      <a:pt x="119" y="131"/>
                    </a:cubicBezTo>
                    <a:cubicBezTo>
                      <a:pt x="121" y="131"/>
                      <a:pt x="122" y="133"/>
                      <a:pt x="123" y="135"/>
                    </a:cubicBezTo>
                    <a:cubicBezTo>
                      <a:pt x="125" y="136"/>
                      <a:pt x="125" y="138"/>
                      <a:pt x="127" y="139"/>
                    </a:cubicBezTo>
                    <a:cubicBezTo>
                      <a:pt x="129" y="140"/>
                      <a:pt x="130" y="139"/>
                      <a:pt x="132" y="139"/>
                    </a:cubicBezTo>
                    <a:cubicBezTo>
                      <a:pt x="134" y="139"/>
                      <a:pt x="136" y="139"/>
                      <a:pt x="138" y="138"/>
                    </a:cubicBezTo>
                    <a:cubicBezTo>
                      <a:pt x="139" y="138"/>
                      <a:pt x="137" y="136"/>
                      <a:pt x="138" y="135"/>
                    </a:cubicBezTo>
                    <a:cubicBezTo>
                      <a:pt x="139" y="134"/>
                      <a:pt x="140" y="134"/>
                      <a:pt x="142" y="133"/>
                    </a:cubicBezTo>
                    <a:cubicBezTo>
                      <a:pt x="143" y="132"/>
                      <a:pt x="145" y="130"/>
                      <a:pt x="147" y="1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2" name="Freeform 198"/>
              <p:cNvSpPr>
                <a:spLocks noChangeAspect="1"/>
              </p:cNvSpPr>
              <p:nvPr/>
            </p:nvSpPr>
            <p:spPr bwMode="auto">
              <a:xfrm>
                <a:off x="5629" y="3609"/>
                <a:ext cx="61" cy="138"/>
              </a:xfrm>
              <a:custGeom>
                <a:avLst/>
                <a:gdLst>
                  <a:gd name="T0" fmla="*/ 217169922 w 13"/>
                  <a:gd name="T1" fmla="*/ 821903572 h 29"/>
                  <a:gd name="T2" fmla="*/ 72868908 w 13"/>
                  <a:gd name="T3" fmla="*/ 738313891 h 29"/>
                  <a:gd name="T4" fmla="*/ 119150983 w 13"/>
                  <a:gd name="T5" fmla="*/ 678085149 h 29"/>
                  <a:gd name="T6" fmla="*/ 98221120 w 13"/>
                  <a:gd name="T7" fmla="*/ 595527442 h 29"/>
                  <a:gd name="T8" fmla="*/ 46282113 w 13"/>
                  <a:gd name="T9" fmla="*/ 535576451 h 29"/>
                  <a:gd name="T10" fmla="*/ 72868908 w 13"/>
                  <a:gd name="T11" fmla="*/ 481711924 h 29"/>
                  <a:gd name="T12" fmla="*/ 0 w 13"/>
                  <a:gd name="T13" fmla="*/ 422808591 h 29"/>
                  <a:gd name="T14" fmla="*/ 46282113 w 13"/>
                  <a:gd name="T15" fmla="*/ 369150855 h 29"/>
                  <a:gd name="T16" fmla="*/ 46282113 w 13"/>
                  <a:gd name="T17" fmla="*/ 256601891 h 29"/>
                  <a:gd name="T18" fmla="*/ 170833059 w 13"/>
                  <a:gd name="T19" fmla="*/ 172718927 h 29"/>
                  <a:gd name="T20" fmla="*/ 217169922 w 13"/>
                  <a:gd name="T21" fmla="*/ 196432080 h 29"/>
                  <a:gd name="T22" fmla="*/ 243713360 w 13"/>
                  <a:gd name="T23" fmla="*/ 29944860 h 29"/>
                  <a:gd name="T24" fmla="*/ 289986407 w 13"/>
                  <a:gd name="T25" fmla="*/ 83880337 h 29"/>
                  <a:gd name="T26" fmla="*/ 315379292 w 13"/>
                  <a:gd name="T27" fmla="*/ 256601891 h 29"/>
                  <a:gd name="T28" fmla="*/ 315379292 w 13"/>
                  <a:gd name="T29" fmla="*/ 481711924 h 29"/>
                  <a:gd name="T30" fmla="*/ 269106320 w 13"/>
                  <a:gd name="T31" fmla="*/ 595527442 h 29"/>
                  <a:gd name="T32" fmla="*/ 217169922 w 13"/>
                  <a:gd name="T33" fmla="*/ 738313891 h 29"/>
                  <a:gd name="T34" fmla="*/ 217169922 w 13"/>
                  <a:gd name="T35" fmla="*/ 821903572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9"/>
                  <a:gd name="T56" fmla="*/ 13 w 13"/>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9">
                    <a:moveTo>
                      <a:pt x="9" y="29"/>
                    </a:moveTo>
                    <a:cubicBezTo>
                      <a:pt x="7" y="28"/>
                      <a:pt x="5" y="27"/>
                      <a:pt x="3" y="26"/>
                    </a:cubicBezTo>
                    <a:cubicBezTo>
                      <a:pt x="3" y="25"/>
                      <a:pt x="5" y="24"/>
                      <a:pt x="5" y="24"/>
                    </a:cubicBezTo>
                    <a:cubicBezTo>
                      <a:pt x="5" y="23"/>
                      <a:pt x="5" y="22"/>
                      <a:pt x="4" y="21"/>
                    </a:cubicBezTo>
                    <a:cubicBezTo>
                      <a:pt x="4" y="20"/>
                      <a:pt x="2" y="20"/>
                      <a:pt x="2" y="19"/>
                    </a:cubicBezTo>
                    <a:cubicBezTo>
                      <a:pt x="2" y="18"/>
                      <a:pt x="3" y="17"/>
                      <a:pt x="3" y="17"/>
                    </a:cubicBezTo>
                    <a:cubicBezTo>
                      <a:pt x="3" y="16"/>
                      <a:pt x="1" y="16"/>
                      <a:pt x="0" y="15"/>
                    </a:cubicBezTo>
                    <a:cubicBezTo>
                      <a:pt x="0" y="15"/>
                      <a:pt x="2" y="14"/>
                      <a:pt x="2" y="13"/>
                    </a:cubicBezTo>
                    <a:cubicBezTo>
                      <a:pt x="3" y="12"/>
                      <a:pt x="1" y="10"/>
                      <a:pt x="2" y="9"/>
                    </a:cubicBezTo>
                    <a:cubicBezTo>
                      <a:pt x="3" y="7"/>
                      <a:pt x="6" y="7"/>
                      <a:pt x="7" y="6"/>
                    </a:cubicBezTo>
                    <a:cubicBezTo>
                      <a:pt x="8" y="6"/>
                      <a:pt x="9" y="7"/>
                      <a:pt x="9" y="7"/>
                    </a:cubicBezTo>
                    <a:cubicBezTo>
                      <a:pt x="10" y="5"/>
                      <a:pt x="9" y="3"/>
                      <a:pt x="10" y="1"/>
                    </a:cubicBezTo>
                    <a:cubicBezTo>
                      <a:pt x="10" y="0"/>
                      <a:pt x="11" y="2"/>
                      <a:pt x="12" y="3"/>
                    </a:cubicBezTo>
                    <a:cubicBezTo>
                      <a:pt x="12" y="5"/>
                      <a:pt x="12" y="7"/>
                      <a:pt x="13" y="9"/>
                    </a:cubicBezTo>
                    <a:cubicBezTo>
                      <a:pt x="13" y="12"/>
                      <a:pt x="13" y="14"/>
                      <a:pt x="13" y="17"/>
                    </a:cubicBezTo>
                    <a:cubicBezTo>
                      <a:pt x="12" y="18"/>
                      <a:pt x="11" y="20"/>
                      <a:pt x="11" y="21"/>
                    </a:cubicBezTo>
                    <a:cubicBezTo>
                      <a:pt x="10" y="23"/>
                      <a:pt x="10" y="25"/>
                      <a:pt x="9" y="26"/>
                    </a:cubicBezTo>
                    <a:cubicBezTo>
                      <a:pt x="9" y="27"/>
                      <a:pt x="10" y="29"/>
                      <a:pt x="9" y="29"/>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3" name="Freeform 199"/>
              <p:cNvSpPr>
                <a:spLocks noChangeAspect="1"/>
              </p:cNvSpPr>
              <p:nvPr/>
            </p:nvSpPr>
            <p:spPr bwMode="auto">
              <a:xfrm>
                <a:off x="4797" y="4167"/>
                <a:ext cx="16" cy="12"/>
              </a:xfrm>
              <a:custGeom>
                <a:avLst/>
                <a:gdLst>
                  <a:gd name="T0" fmla="*/ 0 w 4"/>
                  <a:gd name="T1" fmla="*/ 8388609 h 3"/>
                  <a:gd name="T2" fmla="*/ 8388608 w 4"/>
                  <a:gd name="T3" fmla="*/ 4194305 h 3"/>
                  <a:gd name="T4" fmla="*/ 12582910 w 4"/>
                  <a:gd name="T5" fmla="*/ 0 h 3"/>
                  <a:gd name="T6" fmla="*/ 16777216 w 4"/>
                  <a:gd name="T7" fmla="*/ 8388609 h 3"/>
                  <a:gd name="T8" fmla="*/ 8388608 w 4"/>
                  <a:gd name="T9" fmla="*/ 12582912 h 3"/>
                  <a:gd name="T10" fmla="*/ 0 w 4"/>
                  <a:gd name="T11" fmla="*/ 8388609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0" y="2"/>
                    </a:moveTo>
                    <a:cubicBezTo>
                      <a:pt x="0" y="1"/>
                      <a:pt x="1" y="1"/>
                      <a:pt x="2" y="1"/>
                    </a:cubicBezTo>
                    <a:cubicBezTo>
                      <a:pt x="2" y="1"/>
                      <a:pt x="2" y="0"/>
                      <a:pt x="3" y="0"/>
                    </a:cubicBezTo>
                    <a:cubicBezTo>
                      <a:pt x="4" y="1"/>
                      <a:pt x="4" y="1"/>
                      <a:pt x="4" y="2"/>
                    </a:cubicBezTo>
                    <a:cubicBezTo>
                      <a:pt x="4" y="3"/>
                      <a:pt x="2" y="3"/>
                      <a:pt x="2" y="3"/>
                    </a:cubicBezTo>
                    <a:cubicBezTo>
                      <a:pt x="1" y="3"/>
                      <a:pt x="0" y="2"/>
                      <a:pt x="0" y="2"/>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sp>
            <p:nvSpPr>
              <p:cNvPr id="9234" name="Freeform 200"/>
              <p:cNvSpPr>
                <a:spLocks noChangeAspect="1"/>
              </p:cNvSpPr>
              <p:nvPr/>
            </p:nvSpPr>
            <p:spPr bwMode="auto">
              <a:xfrm>
                <a:off x="4560" y="3686"/>
                <a:ext cx="195" cy="420"/>
              </a:xfrm>
              <a:custGeom>
                <a:avLst/>
                <a:gdLst>
                  <a:gd name="T0" fmla="*/ 925402567 w 40"/>
                  <a:gd name="T1" fmla="*/ 2147483647 h 86"/>
                  <a:gd name="T2" fmla="*/ 704368747 w 40"/>
                  <a:gd name="T3" fmla="*/ 2147483647 h 86"/>
                  <a:gd name="T4" fmla="*/ 629696724 w 40"/>
                  <a:gd name="T5" fmla="*/ 2147483647 h 86"/>
                  <a:gd name="T6" fmla="*/ 371612918 w 40"/>
                  <a:gd name="T7" fmla="*/ 2147483647 h 86"/>
                  <a:gd name="T8" fmla="*/ 219141774 w 40"/>
                  <a:gd name="T9" fmla="*/ 2147483647 h 86"/>
                  <a:gd name="T10" fmla="*/ 295384405 w 40"/>
                  <a:gd name="T11" fmla="*/ 2147483647 h 86"/>
                  <a:gd name="T12" fmla="*/ 258083416 w 40"/>
                  <a:gd name="T13" fmla="*/ 2147483647 h 86"/>
                  <a:gd name="T14" fmla="*/ 371612918 w 40"/>
                  <a:gd name="T15" fmla="*/ 2147483647 h 86"/>
                  <a:gd name="T16" fmla="*/ 258083416 w 40"/>
                  <a:gd name="T17" fmla="*/ 2147483647 h 86"/>
                  <a:gd name="T18" fmla="*/ 113598026 w 40"/>
                  <a:gd name="T19" fmla="*/ 2147483647 h 86"/>
                  <a:gd name="T20" fmla="*/ 219141774 w 40"/>
                  <a:gd name="T21" fmla="*/ 2106622985 h 86"/>
                  <a:gd name="T22" fmla="*/ 219141774 w 40"/>
                  <a:gd name="T23" fmla="*/ 1999220545 h 86"/>
                  <a:gd name="T24" fmla="*/ 113598026 w 40"/>
                  <a:gd name="T25" fmla="*/ 2106622985 h 86"/>
                  <a:gd name="T26" fmla="*/ 0 w 40"/>
                  <a:gd name="T27" fmla="*/ 2076541150 h 86"/>
                  <a:gd name="T28" fmla="*/ 76228337 w 40"/>
                  <a:gd name="T29" fmla="*/ 1844168008 h 86"/>
                  <a:gd name="T30" fmla="*/ 181852329 w 40"/>
                  <a:gd name="T31" fmla="*/ 1582110605 h 86"/>
                  <a:gd name="T32" fmla="*/ 258083416 w 40"/>
                  <a:gd name="T33" fmla="*/ 1281748903 h 86"/>
                  <a:gd name="T34" fmla="*/ 295384405 w 40"/>
                  <a:gd name="T35" fmla="*/ 1095085498 h 86"/>
                  <a:gd name="T36" fmla="*/ 371612918 w 40"/>
                  <a:gd name="T37" fmla="*/ 902533499 h 86"/>
                  <a:gd name="T38" fmla="*/ 371612918 w 40"/>
                  <a:gd name="T39" fmla="*/ 602241654 h 86"/>
                  <a:gd name="T40" fmla="*/ 295384405 w 40"/>
                  <a:gd name="T41" fmla="*/ 377615576 h 86"/>
                  <a:gd name="T42" fmla="*/ 258083416 w 40"/>
                  <a:gd name="T43" fmla="*/ 154983969 h 86"/>
                  <a:gd name="T44" fmla="*/ 553467977 w 40"/>
                  <a:gd name="T45" fmla="*/ 0 h 86"/>
                  <a:gd name="T46" fmla="*/ 667066042 w 40"/>
                  <a:gd name="T47" fmla="*/ 77321328 h 86"/>
                  <a:gd name="T48" fmla="*/ 590823723 w 40"/>
                  <a:gd name="T49" fmla="*/ 224231865 h 86"/>
                  <a:gd name="T50" fmla="*/ 811870802 w 40"/>
                  <a:gd name="T51" fmla="*/ 184804545 h 86"/>
                  <a:gd name="T52" fmla="*/ 962772041 w 40"/>
                  <a:gd name="T53" fmla="*/ 224231865 h 86"/>
                  <a:gd name="T54" fmla="*/ 1068315984 w 40"/>
                  <a:gd name="T55" fmla="*/ 115487027 h 86"/>
                  <a:gd name="T56" fmla="*/ 1334386675 w 40"/>
                  <a:gd name="T57" fmla="*/ 115487027 h 86"/>
                  <a:gd name="T58" fmla="*/ 1297084905 w 40"/>
                  <a:gd name="T59" fmla="*/ 300291611 h 86"/>
                  <a:gd name="T60" fmla="*/ 1478936220 w 40"/>
                  <a:gd name="T61" fmla="*/ 339788553 h 86"/>
                  <a:gd name="T62" fmla="*/ 1334386675 w 40"/>
                  <a:gd name="T63" fmla="*/ 564006118 h 86"/>
                  <a:gd name="T64" fmla="*/ 1144627411 w 40"/>
                  <a:gd name="T65" fmla="*/ 717404129 h 86"/>
                  <a:gd name="T66" fmla="*/ 1183486373 w 40"/>
                  <a:gd name="T67" fmla="*/ 1134837878 h 86"/>
                  <a:gd name="T68" fmla="*/ 1107257938 w 40"/>
                  <a:gd name="T69" fmla="*/ 1242322834 h 86"/>
                  <a:gd name="T70" fmla="*/ 1144627411 w 40"/>
                  <a:gd name="T71" fmla="*/ 1359140459 h 86"/>
                  <a:gd name="T72" fmla="*/ 1107257938 w 40"/>
                  <a:gd name="T73" fmla="*/ 1543874756 h 86"/>
                  <a:gd name="T74" fmla="*/ 925402567 w 40"/>
                  <a:gd name="T75" fmla="*/ 1621524173 h 86"/>
                  <a:gd name="T76" fmla="*/ 1001377658 w 40"/>
                  <a:gd name="T77" fmla="*/ 1844168008 h 86"/>
                  <a:gd name="T78" fmla="*/ 1107257938 w 40"/>
                  <a:gd name="T79" fmla="*/ 1921816174 h 86"/>
                  <a:gd name="T80" fmla="*/ 1107257938 w 40"/>
                  <a:gd name="T81" fmla="*/ 2037045067 h 86"/>
                  <a:gd name="T82" fmla="*/ 962772041 w 40"/>
                  <a:gd name="T83" fmla="*/ 2147483647 h 86"/>
                  <a:gd name="T84" fmla="*/ 962772041 w 40"/>
                  <a:gd name="T85" fmla="*/ 2147483647 h 86"/>
                  <a:gd name="T86" fmla="*/ 1107257938 w 40"/>
                  <a:gd name="T87" fmla="*/ 2147483647 h 86"/>
                  <a:gd name="T88" fmla="*/ 962772041 w 40"/>
                  <a:gd name="T89" fmla="*/ 2147483647 h 86"/>
                  <a:gd name="T90" fmla="*/ 849174132 w 40"/>
                  <a:gd name="T91" fmla="*/ 2147483647 h 86"/>
                  <a:gd name="T92" fmla="*/ 925402567 w 40"/>
                  <a:gd name="T93" fmla="*/ 2147483647 h 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0"/>
                  <a:gd name="T142" fmla="*/ 0 h 86"/>
                  <a:gd name="T143" fmla="*/ 40 w 40"/>
                  <a:gd name="T144" fmla="*/ 86 h 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0" h="86">
                    <a:moveTo>
                      <a:pt x="25" y="81"/>
                    </a:moveTo>
                    <a:cubicBezTo>
                      <a:pt x="23" y="83"/>
                      <a:pt x="21" y="85"/>
                      <a:pt x="19" y="85"/>
                    </a:cubicBezTo>
                    <a:cubicBezTo>
                      <a:pt x="18" y="85"/>
                      <a:pt x="18" y="84"/>
                      <a:pt x="17" y="83"/>
                    </a:cubicBezTo>
                    <a:cubicBezTo>
                      <a:pt x="15" y="83"/>
                      <a:pt x="12" y="83"/>
                      <a:pt x="10" y="83"/>
                    </a:cubicBezTo>
                    <a:cubicBezTo>
                      <a:pt x="8" y="83"/>
                      <a:pt x="6" y="86"/>
                      <a:pt x="6" y="85"/>
                    </a:cubicBezTo>
                    <a:cubicBezTo>
                      <a:pt x="5" y="82"/>
                      <a:pt x="7" y="80"/>
                      <a:pt x="8" y="78"/>
                    </a:cubicBezTo>
                    <a:cubicBezTo>
                      <a:pt x="8" y="75"/>
                      <a:pt x="7" y="72"/>
                      <a:pt x="7" y="70"/>
                    </a:cubicBezTo>
                    <a:cubicBezTo>
                      <a:pt x="8" y="66"/>
                      <a:pt x="10" y="63"/>
                      <a:pt x="10" y="60"/>
                    </a:cubicBezTo>
                    <a:cubicBezTo>
                      <a:pt x="10" y="59"/>
                      <a:pt x="8" y="60"/>
                      <a:pt x="7" y="60"/>
                    </a:cubicBezTo>
                    <a:cubicBezTo>
                      <a:pt x="6" y="61"/>
                      <a:pt x="4" y="62"/>
                      <a:pt x="3" y="61"/>
                    </a:cubicBezTo>
                    <a:cubicBezTo>
                      <a:pt x="3" y="59"/>
                      <a:pt x="5" y="58"/>
                      <a:pt x="6" y="56"/>
                    </a:cubicBezTo>
                    <a:cubicBezTo>
                      <a:pt x="6" y="55"/>
                      <a:pt x="7" y="53"/>
                      <a:pt x="6" y="53"/>
                    </a:cubicBezTo>
                    <a:cubicBezTo>
                      <a:pt x="4" y="53"/>
                      <a:pt x="5" y="56"/>
                      <a:pt x="3" y="56"/>
                    </a:cubicBezTo>
                    <a:cubicBezTo>
                      <a:pt x="2" y="56"/>
                      <a:pt x="1" y="56"/>
                      <a:pt x="0" y="55"/>
                    </a:cubicBezTo>
                    <a:cubicBezTo>
                      <a:pt x="0" y="53"/>
                      <a:pt x="1" y="51"/>
                      <a:pt x="2" y="49"/>
                    </a:cubicBezTo>
                    <a:cubicBezTo>
                      <a:pt x="2" y="47"/>
                      <a:pt x="4" y="45"/>
                      <a:pt x="5" y="42"/>
                    </a:cubicBezTo>
                    <a:cubicBezTo>
                      <a:pt x="6" y="39"/>
                      <a:pt x="7" y="37"/>
                      <a:pt x="7" y="34"/>
                    </a:cubicBezTo>
                    <a:cubicBezTo>
                      <a:pt x="8" y="32"/>
                      <a:pt x="7" y="31"/>
                      <a:pt x="8" y="29"/>
                    </a:cubicBezTo>
                    <a:cubicBezTo>
                      <a:pt x="8" y="27"/>
                      <a:pt x="10" y="26"/>
                      <a:pt x="10" y="24"/>
                    </a:cubicBezTo>
                    <a:cubicBezTo>
                      <a:pt x="10" y="21"/>
                      <a:pt x="10" y="18"/>
                      <a:pt x="10" y="16"/>
                    </a:cubicBezTo>
                    <a:cubicBezTo>
                      <a:pt x="9" y="14"/>
                      <a:pt x="9" y="12"/>
                      <a:pt x="8" y="10"/>
                    </a:cubicBezTo>
                    <a:cubicBezTo>
                      <a:pt x="8" y="8"/>
                      <a:pt x="8" y="6"/>
                      <a:pt x="7" y="4"/>
                    </a:cubicBezTo>
                    <a:cubicBezTo>
                      <a:pt x="10" y="3"/>
                      <a:pt x="12" y="1"/>
                      <a:pt x="15" y="0"/>
                    </a:cubicBezTo>
                    <a:cubicBezTo>
                      <a:pt x="16" y="0"/>
                      <a:pt x="18" y="1"/>
                      <a:pt x="18" y="2"/>
                    </a:cubicBezTo>
                    <a:cubicBezTo>
                      <a:pt x="18" y="4"/>
                      <a:pt x="14" y="5"/>
                      <a:pt x="16" y="6"/>
                    </a:cubicBezTo>
                    <a:cubicBezTo>
                      <a:pt x="17" y="7"/>
                      <a:pt x="20" y="5"/>
                      <a:pt x="22" y="5"/>
                    </a:cubicBezTo>
                    <a:cubicBezTo>
                      <a:pt x="23" y="5"/>
                      <a:pt x="25" y="6"/>
                      <a:pt x="26" y="6"/>
                    </a:cubicBezTo>
                    <a:cubicBezTo>
                      <a:pt x="27" y="5"/>
                      <a:pt x="28" y="3"/>
                      <a:pt x="29" y="3"/>
                    </a:cubicBezTo>
                    <a:cubicBezTo>
                      <a:pt x="31" y="3"/>
                      <a:pt x="34" y="2"/>
                      <a:pt x="36" y="3"/>
                    </a:cubicBezTo>
                    <a:cubicBezTo>
                      <a:pt x="37" y="4"/>
                      <a:pt x="35" y="6"/>
                      <a:pt x="35" y="8"/>
                    </a:cubicBezTo>
                    <a:cubicBezTo>
                      <a:pt x="36" y="9"/>
                      <a:pt x="40" y="8"/>
                      <a:pt x="40" y="9"/>
                    </a:cubicBezTo>
                    <a:cubicBezTo>
                      <a:pt x="40" y="12"/>
                      <a:pt x="37" y="13"/>
                      <a:pt x="36" y="15"/>
                    </a:cubicBezTo>
                    <a:cubicBezTo>
                      <a:pt x="34" y="17"/>
                      <a:pt x="32" y="17"/>
                      <a:pt x="31" y="19"/>
                    </a:cubicBezTo>
                    <a:cubicBezTo>
                      <a:pt x="30" y="23"/>
                      <a:pt x="33" y="26"/>
                      <a:pt x="32" y="30"/>
                    </a:cubicBezTo>
                    <a:cubicBezTo>
                      <a:pt x="32" y="31"/>
                      <a:pt x="30" y="32"/>
                      <a:pt x="30" y="33"/>
                    </a:cubicBezTo>
                    <a:cubicBezTo>
                      <a:pt x="29" y="34"/>
                      <a:pt x="31" y="35"/>
                      <a:pt x="31" y="36"/>
                    </a:cubicBezTo>
                    <a:cubicBezTo>
                      <a:pt x="31" y="38"/>
                      <a:pt x="31" y="40"/>
                      <a:pt x="30" y="41"/>
                    </a:cubicBezTo>
                    <a:cubicBezTo>
                      <a:pt x="28" y="42"/>
                      <a:pt x="25" y="41"/>
                      <a:pt x="25" y="43"/>
                    </a:cubicBezTo>
                    <a:cubicBezTo>
                      <a:pt x="24" y="45"/>
                      <a:pt x="26" y="47"/>
                      <a:pt x="27" y="49"/>
                    </a:cubicBezTo>
                    <a:cubicBezTo>
                      <a:pt x="28" y="50"/>
                      <a:pt x="30" y="50"/>
                      <a:pt x="30" y="51"/>
                    </a:cubicBezTo>
                    <a:cubicBezTo>
                      <a:pt x="31" y="52"/>
                      <a:pt x="31" y="53"/>
                      <a:pt x="30" y="54"/>
                    </a:cubicBezTo>
                    <a:cubicBezTo>
                      <a:pt x="29" y="56"/>
                      <a:pt x="27" y="57"/>
                      <a:pt x="26" y="58"/>
                    </a:cubicBezTo>
                    <a:cubicBezTo>
                      <a:pt x="26" y="59"/>
                      <a:pt x="26" y="61"/>
                      <a:pt x="26" y="62"/>
                    </a:cubicBezTo>
                    <a:cubicBezTo>
                      <a:pt x="27" y="64"/>
                      <a:pt x="30" y="65"/>
                      <a:pt x="30" y="67"/>
                    </a:cubicBezTo>
                    <a:cubicBezTo>
                      <a:pt x="30" y="69"/>
                      <a:pt x="27" y="69"/>
                      <a:pt x="26" y="71"/>
                    </a:cubicBezTo>
                    <a:cubicBezTo>
                      <a:pt x="25" y="72"/>
                      <a:pt x="23" y="74"/>
                      <a:pt x="23" y="75"/>
                    </a:cubicBezTo>
                    <a:cubicBezTo>
                      <a:pt x="23" y="78"/>
                      <a:pt x="24" y="79"/>
                      <a:pt x="25" y="81"/>
                    </a:cubicBezTo>
                    <a:close/>
                  </a:path>
                </a:pathLst>
              </a:custGeom>
              <a:solidFill>
                <a:srgbClr val="FF6600">
                  <a:alpha val="79999"/>
                </a:srgbClr>
              </a:solidFill>
              <a:ln w="3175" cap="rnd">
                <a:noFill/>
                <a:round/>
                <a:headEnd/>
                <a:tailEnd/>
              </a:ln>
              <a:effectLst>
                <a:prstShdw prst="shdw17" dist="17961" dir="2700000">
                  <a:srgbClr val="993D00"/>
                </a:prstShdw>
              </a:effectLst>
            </p:spPr>
            <p:txBody>
              <a:bodyPr/>
              <a:lstStyle/>
              <a:p>
                <a:endParaRPr lang="fr-FR"/>
              </a:p>
            </p:txBody>
          </p:sp>
        </p:grpSp>
      </p:grpSp>
      <p:pic>
        <p:nvPicPr>
          <p:cNvPr id="9220" name="Picture 2" descr="ENTSOG_LOGO_001.png"/>
          <p:cNvPicPr>
            <a:picLocks noChangeAspect="1" noChangeArrowheads="1"/>
          </p:cNvPicPr>
          <p:nvPr/>
        </p:nvPicPr>
        <p:blipFill>
          <a:blip r:embed="rId3" cstate="print"/>
          <a:srcRect/>
          <a:stretch>
            <a:fillRect/>
          </a:stretch>
        </p:blipFill>
        <p:spPr bwMode="auto">
          <a:xfrm>
            <a:off x="7452320" y="6206450"/>
            <a:ext cx="928117" cy="530353"/>
          </a:xfrm>
          <a:prstGeom prst="rect">
            <a:avLst/>
          </a:prstGeom>
          <a:noFill/>
          <a:ln w="9525">
            <a:noFill/>
            <a:miter lim="800000"/>
            <a:headEnd/>
            <a:tailEnd/>
          </a:ln>
        </p:spPr>
      </p:pic>
      <p:sp>
        <p:nvSpPr>
          <p:cNvPr id="9221" name="Title 4"/>
          <p:cNvSpPr>
            <a:spLocks/>
          </p:cNvSpPr>
          <p:nvPr/>
        </p:nvSpPr>
        <p:spPr bwMode="auto">
          <a:xfrm>
            <a:off x="900113" y="2066925"/>
            <a:ext cx="7343775" cy="1577975"/>
          </a:xfrm>
          <a:prstGeom prst="rect">
            <a:avLst/>
          </a:prstGeom>
          <a:noFill/>
          <a:ln w="9525">
            <a:noFill/>
            <a:miter lim="800000"/>
            <a:headEnd/>
            <a:tailEnd/>
          </a:ln>
        </p:spPr>
        <p:txBody>
          <a:bodyPr/>
          <a:lstStyle/>
          <a:p>
            <a:pPr algn="ctr"/>
            <a:endParaRPr lang="en-GB" sz="4400" b="1">
              <a:solidFill>
                <a:srgbClr val="2A3F82"/>
              </a:solidFill>
              <a:latin typeface="Calibri" pitchFamily="34" charset="0"/>
            </a:endParaRPr>
          </a:p>
        </p:txBody>
      </p:sp>
      <p:sp>
        <p:nvSpPr>
          <p:cNvPr id="9222" name="Rectangle 201"/>
          <p:cNvSpPr>
            <a:spLocks noChangeArrowheads="1"/>
          </p:cNvSpPr>
          <p:nvPr/>
        </p:nvSpPr>
        <p:spPr bwMode="auto">
          <a:xfrm>
            <a:off x="0" y="6165850"/>
            <a:ext cx="1547813" cy="692150"/>
          </a:xfrm>
          <a:prstGeom prst="rect">
            <a:avLst/>
          </a:prstGeom>
          <a:solidFill>
            <a:schemeClr val="bg1"/>
          </a:solidFill>
          <a:ln w="9525">
            <a:noFill/>
            <a:miter lim="800000"/>
            <a:headEnd/>
            <a:tailEnd/>
          </a:ln>
        </p:spPr>
        <p:txBody>
          <a:bodyPr wrap="none" anchor="ctr"/>
          <a:lstStyle/>
          <a:p>
            <a:endParaRPr lang="es-ES"/>
          </a:p>
        </p:txBody>
      </p:sp>
      <p:sp>
        <p:nvSpPr>
          <p:cNvPr id="231616" name="Sous-titre 2"/>
          <p:cNvSpPr txBox="1">
            <a:spLocks/>
          </p:cNvSpPr>
          <p:nvPr/>
        </p:nvSpPr>
        <p:spPr bwMode="auto">
          <a:xfrm>
            <a:off x="1475656" y="2492896"/>
            <a:ext cx="6335713" cy="590550"/>
          </a:xfrm>
          <a:prstGeom prst="rect">
            <a:avLst/>
          </a:prstGeom>
          <a:noFill/>
          <a:ln w="9525">
            <a:noFill/>
            <a:miter lim="800000"/>
            <a:headEnd/>
            <a:tailEnd/>
          </a:ln>
          <a:effectLst/>
        </p:spPr>
        <p:txBody>
          <a:bodyPr/>
          <a:lstStyle/>
          <a:p>
            <a:pPr algn="ctr" eaLnBrk="0" hangingPunct="0">
              <a:spcBef>
                <a:spcPct val="20000"/>
              </a:spcBef>
              <a:buFont typeface="Arial" charset="0"/>
              <a:buNone/>
              <a:defRPr/>
            </a:pPr>
            <a:r>
              <a:rPr lang="en-GB" sz="4000" b="1" dirty="0">
                <a:solidFill>
                  <a:srgbClr val="2A3C82"/>
                </a:solidFill>
                <a:effectLst>
                  <a:outerShdw blurRad="38100" dist="38100" dir="2700000" algn="tl">
                    <a:srgbClr val="C0C0C0"/>
                  </a:outerShdw>
                </a:effectLst>
                <a:latin typeface="Calibri" pitchFamily="34" charset="0"/>
              </a:rPr>
              <a:t>Thank you for your attention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idx="4294967295"/>
          </p:nvPr>
        </p:nvSpPr>
        <p:spPr bwMode="auto">
          <a:xfrm>
            <a:off x="468313" y="1"/>
            <a:ext cx="8229600" cy="692696"/>
          </a:xfrm>
          <a:prstGeom prst="rect">
            <a:avLst/>
          </a:prstGeom>
          <a:noFill/>
          <a:ln>
            <a:miter lim="800000"/>
            <a:headEnd/>
            <a:tailEnd/>
          </a:ln>
        </p:spPr>
        <p:txBody>
          <a:bodyPr/>
          <a:lstStyle/>
          <a:p>
            <a:pPr eaLnBrk="1" hangingPunct="1"/>
            <a:r>
              <a:rPr lang="en-GB" sz="3600" b="1" dirty="0" smtClean="0">
                <a:solidFill>
                  <a:schemeClr val="accent1">
                    <a:lumMod val="75000"/>
                  </a:schemeClr>
                </a:solidFill>
                <a:latin typeface="Calibri" pitchFamily="34" charset="0"/>
              </a:rPr>
              <a:t>Table of content </a:t>
            </a:r>
            <a:endParaRPr lang="en-GB" sz="3400" b="1" dirty="0" smtClean="0">
              <a:solidFill>
                <a:schemeClr val="accent1">
                  <a:lumMod val="75000"/>
                </a:schemeClr>
              </a:solidFill>
              <a:latin typeface="Calibri" pitchFamily="34" charset="0"/>
              <a:cs typeface="Arial" charset="0"/>
            </a:endParaRPr>
          </a:p>
        </p:txBody>
      </p:sp>
      <p:sp>
        <p:nvSpPr>
          <p:cNvPr id="4099"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504059E5-34A3-4DC0-B2D6-FBE15F14D942}" type="slidenum">
              <a:rPr lang="en-GB" sz="1400">
                <a:solidFill>
                  <a:srgbClr val="666666"/>
                </a:solidFill>
                <a:latin typeface="Calibri" pitchFamily="34" charset="0"/>
              </a:rPr>
              <a:pPr algn="r"/>
              <a:t>2</a:t>
            </a:fld>
            <a:endParaRPr lang="en-GB" sz="1400">
              <a:solidFill>
                <a:srgbClr val="666666"/>
              </a:solidFill>
              <a:latin typeface="Calibri" pitchFamily="34" charset="0"/>
            </a:endParaRPr>
          </a:p>
        </p:txBody>
      </p:sp>
      <p:sp>
        <p:nvSpPr>
          <p:cNvPr id="194564" name="Espace réservé du contenu 2"/>
          <p:cNvSpPr txBox="1">
            <a:spLocks/>
          </p:cNvSpPr>
          <p:nvPr/>
        </p:nvSpPr>
        <p:spPr bwMode="auto">
          <a:xfrm>
            <a:off x="395536" y="548680"/>
            <a:ext cx="8353425" cy="5688632"/>
          </a:xfrm>
          <a:prstGeom prst="rect">
            <a:avLst/>
          </a:prstGeom>
          <a:noFill/>
          <a:ln w="9525">
            <a:noFill/>
            <a:miter lim="800000"/>
            <a:headEnd/>
            <a:tailEnd/>
          </a:ln>
        </p:spPr>
        <p:txBody>
          <a:bodyPr/>
          <a:lstStyle/>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Perimeter / objectives</a:t>
            </a: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Planning</a:t>
            </a: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Consultation</a:t>
            </a:r>
          </a:p>
          <a:p>
            <a:pPr marL="534988" lvl="1" indent="-354013">
              <a:lnSpc>
                <a:spcPct val="150000"/>
              </a:lnSpc>
              <a:spcBef>
                <a:spcPct val="10000"/>
              </a:spcBef>
              <a:buFont typeface="Arial" charset="0"/>
              <a:buAutoNum type="arabicPeriod"/>
              <a:defRPr/>
            </a:pPr>
            <a:r>
              <a:rPr lang="en-GB" sz="3200" b="1" dirty="0" smtClean="0">
                <a:solidFill>
                  <a:schemeClr val="tx2">
                    <a:lumMod val="60000"/>
                    <a:lumOff val="40000"/>
                  </a:schemeClr>
                </a:solidFill>
                <a:latin typeface="Calibri" pitchFamily="34" charset="0"/>
              </a:rPr>
              <a:t>GRIP Workshop feedback</a:t>
            </a:r>
          </a:p>
          <a:p>
            <a:pPr marL="534988" lvl="1" indent="-354013">
              <a:spcBef>
                <a:spcPct val="10000"/>
              </a:spcBef>
              <a:buFont typeface="Arial" charset="0"/>
              <a:buAutoNum type="arabicPeriod"/>
              <a:defRPr/>
            </a:pPr>
            <a:endParaRPr lang="en-GB" sz="2800" b="1" dirty="0">
              <a:solidFill>
                <a:schemeClr val="tx2">
                  <a:lumMod val="60000"/>
                  <a:lumOff val="40000"/>
                </a:schemeClr>
              </a:solidFill>
              <a:latin typeface="Calibri" pitchFamily="34" charset="0"/>
            </a:endParaRPr>
          </a:p>
          <a:p>
            <a:pPr marL="534988" lvl="1" indent="-354013">
              <a:spcBef>
                <a:spcPct val="10000"/>
              </a:spcBef>
              <a:buFont typeface="Arial" charset="0"/>
              <a:buAutoNum type="arabicPeriod"/>
              <a:defRPr/>
            </a:pPr>
            <a:endParaRPr lang="en-GB" sz="2800" b="1" dirty="0">
              <a:solidFill>
                <a:schemeClr val="tx2">
                  <a:lumMod val="60000"/>
                  <a:lumOff val="40000"/>
                </a:schemeClr>
              </a:solidFill>
              <a:latin typeface="Calibri" pitchFamily="34" charset="0"/>
            </a:endParaRPr>
          </a:p>
          <a:p>
            <a:pPr marL="342900" indent="-342900">
              <a:spcBef>
                <a:spcPct val="10000"/>
              </a:spcBef>
              <a:buFont typeface="Arial" charset="0"/>
              <a:buNone/>
              <a:defRPr/>
            </a:pPr>
            <a:endParaRPr lang="en-GB" sz="2000" b="1"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b="1" dirty="0">
              <a:solidFill>
                <a:srgbClr val="2A3C82"/>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7"/>
          <p:cNvPicPr>
            <a:picLocks noChangeAspect="1" noChangeArrowheads="1"/>
          </p:cNvPicPr>
          <p:nvPr/>
        </p:nvPicPr>
        <p:blipFill>
          <a:blip r:embed="rId3" cstate="print"/>
          <a:srcRect/>
          <a:stretch>
            <a:fillRect/>
          </a:stretch>
        </p:blipFill>
        <p:spPr bwMode="auto">
          <a:xfrm>
            <a:off x="7092825" y="4869011"/>
            <a:ext cx="1871663" cy="158432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l="31035" t="17636" r="17406" b="11806"/>
          <a:stretch>
            <a:fillRect/>
          </a:stretch>
        </p:blipFill>
        <p:spPr bwMode="auto">
          <a:xfrm>
            <a:off x="6876256" y="116632"/>
            <a:ext cx="2088232" cy="1772816"/>
          </a:xfrm>
          <a:prstGeom prst="rect">
            <a:avLst/>
          </a:prstGeom>
          <a:noFill/>
          <a:ln w="38100" cmpd="dbl">
            <a:solidFill>
              <a:srgbClr val="B2B2B2"/>
            </a:solidFill>
            <a:miter lim="800000"/>
            <a:headEnd/>
            <a:tailEnd/>
          </a:ln>
        </p:spPr>
      </p:pic>
      <p:sp>
        <p:nvSpPr>
          <p:cNvPr id="157708" name="Oval 12"/>
          <p:cNvSpPr>
            <a:spLocks noChangeArrowheads="1"/>
          </p:cNvSpPr>
          <p:nvPr/>
        </p:nvSpPr>
        <p:spPr bwMode="auto">
          <a:xfrm>
            <a:off x="2627313" y="2205038"/>
            <a:ext cx="215900" cy="215900"/>
          </a:xfrm>
          <a:prstGeom prst="ellipse">
            <a:avLst/>
          </a:prstGeom>
          <a:noFill/>
          <a:ln w="9525">
            <a:noFill/>
            <a:round/>
            <a:headEnd/>
            <a:tailEnd/>
          </a:ln>
          <a:effectLst>
            <a:prstShdw prst="shdw17" dist="17961" dir="2700000">
              <a:schemeClr val="accent1">
                <a:gamma/>
                <a:shade val="60000"/>
                <a:invGamma/>
              </a:schemeClr>
            </a:prstShdw>
          </a:effectLst>
        </p:spPr>
        <p:txBody>
          <a:bodyPr wrap="none" anchor="ctr"/>
          <a:lstStyle/>
          <a:p>
            <a:pPr>
              <a:defRPr/>
            </a:pPr>
            <a:endParaRPr lang="fr-FR"/>
          </a:p>
        </p:txBody>
      </p:sp>
      <p:sp>
        <p:nvSpPr>
          <p:cNvPr id="7173" name="Title 1"/>
          <p:cNvSpPr>
            <a:spLocks/>
          </p:cNvSpPr>
          <p:nvPr/>
        </p:nvSpPr>
        <p:spPr bwMode="auto">
          <a:xfrm>
            <a:off x="0" y="0"/>
            <a:ext cx="9144000" cy="868363"/>
          </a:xfrm>
          <a:prstGeom prst="rect">
            <a:avLst/>
          </a:prstGeom>
          <a:noFill/>
          <a:ln w="9525">
            <a:noFill/>
            <a:miter lim="800000"/>
            <a:headEnd/>
            <a:tailEnd/>
          </a:ln>
        </p:spPr>
        <p:txBody>
          <a:bodyPr/>
          <a:lstStyle/>
          <a:p>
            <a:pPr algn="ctr" eaLnBrk="0" hangingPunct="0"/>
            <a:r>
              <a:rPr lang="en-US" sz="3200" b="1" dirty="0" smtClean="0">
                <a:solidFill>
                  <a:srgbClr val="2A3F82"/>
                </a:solidFill>
                <a:latin typeface="Calibri" pitchFamily="34" charset="0"/>
              </a:rPr>
              <a:t>Perimeter /Objectives</a:t>
            </a:r>
            <a:endParaRPr lang="en-US" sz="3200" b="1" dirty="0">
              <a:solidFill>
                <a:srgbClr val="2A3F82"/>
              </a:solidFill>
              <a:latin typeface="Calibri" pitchFamily="34" charset="0"/>
            </a:endParaRPr>
          </a:p>
        </p:txBody>
      </p:sp>
      <p:sp>
        <p:nvSpPr>
          <p:cNvPr id="17" name="Espace réservé du contenu 2"/>
          <p:cNvSpPr txBox="1">
            <a:spLocks/>
          </p:cNvSpPr>
          <p:nvPr/>
        </p:nvSpPr>
        <p:spPr bwMode="auto">
          <a:xfrm>
            <a:off x="251520" y="548680"/>
            <a:ext cx="6768752" cy="3816424"/>
          </a:xfrm>
          <a:prstGeom prst="rect">
            <a:avLst/>
          </a:prstGeom>
          <a:noFill/>
          <a:ln w="9525">
            <a:noFill/>
            <a:miter lim="800000"/>
            <a:headEnd/>
            <a:tailEnd/>
          </a:ln>
        </p:spPr>
        <p:txBody>
          <a:bodyPr/>
          <a:lstStyle/>
          <a:p>
            <a:pPr marL="77788" indent="-354013">
              <a:spcBef>
                <a:spcPct val="10000"/>
              </a:spcBef>
              <a:buFont typeface="Wingdings" pitchFamily="2" charset="2"/>
              <a:buChar char="Ø"/>
              <a:defRPr/>
            </a:pPr>
            <a:r>
              <a:rPr lang="en-GB" sz="2800" b="1" dirty="0" smtClean="0">
                <a:solidFill>
                  <a:schemeClr val="accent1">
                    <a:lumMod val="75000"/>
                  </a:schemeClr>
                </a:solidFill>
                <a:latin typeface="Calibri" pitchFamily="34" charset="0"/>
              </a:rPr>
              <a:t>3 Countries (FR, SP, PT) and 4 TSOs </a:t>
            </a:r>
          </a:p>
          <a:p>
            <a:pPr marL="77788" indent="-354013">
              <a:spcBef>
                <a:spcPct val="10000"/>
              </a:spcBef>
              <a:buFont typeface="Wingdings" pitchFamily="2" charset="2"/>
              <a:buChar char="Ø"/>
              <a:defRPr/>
            </a:pPr>
            <a:r>
              <a:rPr lang="en-GB" sz="2800" b="1" dirty="0" smtClean="0">
                <a:solidFill>
                  <a:schemeClr val="accent1">
                    <a:lumMod val="75000"/>
                  </a:schemeClr>
                </a:solidFill>
                <a:latin typeface="Calibri" pitchFamily="34" charset="0"/>
              </a:rPr>
              <a:t>Main </a:t>
            </a:r>
            <a:r>
              <a:rPr lang="en-GB" sz="2800" b="1" dirty="0">
                <a:solidFill>
                  <a:schemeClr val="accent1">
                    <a:lumMod val="75000"/>
                  </a:schemeClr>
                </a:solidFill>
                <a:latin typeface="Calibri" pitchFamily="34" charset="0"/>
              </a:rPr>
              <a:t>drivers/objectives </a:t>
            </a:r>
            <a:endParaRPr lang="en-GB" sz="2400" b="1" dirty="0">
              <a:solidFill>
                <a:schemeClr val="tx2">
                  <a:lumMod val="60000"/>
                  <a:lumOff val="40000"/>
                </a:schemeClr>
              </a:solidFill>
              <a:latin typeface="Calibri" pitchFamily="34" charset="0"/>
            </a:endParaRPr>
          </a:p>
          <a:p>
            <a:pPr marL="77788" indent="-354013">
              <a:spcBef>
                <a:spcPct val="10000"/>
              </a:spcBef>
              <a:buFont typeface="Arial" pitchFamily="34" charset="0"/>
              <a:buChar char="•"/>
              <a:defRPr/>
            </a:pPr>
            <a:r>
              <a:rPr lang="en-GB" sz="2400" b="1" dirty="0" smtClean="0">
                <a:solidFill>
                  <a:schemeClr val="tx2">
                    <a:lumMod val="60000"/>
                    <a:lumOff val="40000"/>
                  </a:schemeClr>
                </a:solidFill>
                <a:latin typeface="Calibri" pitchFamily="34" charset="0"/>
              </a:rPr>
              <a:t>Complementing the EU-TYNDP 2013</a:t>
            </a:r>
          </a:p>
          <a:p>
            <a:pPr marL="77788" indent="-354013">
              <a:spcBef>
                <a:spcPct val="10000"/>
              </a:spcBef>
              <a:buFont typeface="Arial" pitchFamily="34" charset="0"/>
              <a:buChar char="•"/>
              <a:defRPr/>
            </a:pPr>
            <a:r>
              <a:rPr lang="en-GB" sz="2400" b="1" dirty="0" smtClean="0">
                <a:solidFill>
                  <a:schemeClr val="tx2">
                    <a:lumMod val="60000"/>
                    <a:lumOff val="40000"/>
                  </a:schemeClr>
                </a:solidFill>
                <a:latin typeface="Calibri" pitchFamily="34" charset="0"/>
              </a:rPr>
              <a:t>Feedbacks received:</a:t>
            </a:r>
            <a:endParaRPr lang="en-GB" sz="2400" b="1" dirty="0">
              <a:solidFill>
                <a:schemeClr val="tx2">
                  <a:lumMod val="60000"/>
                  <a:lumOff val="40000"/>
                </a:schemeClr>
              </a:solidFill>
              <a:latin typeface="Calibri" pitchFamily="34" charset="0"/>
            </a:endParaRPr>
          </a:p>
          <a:p>
            <a:pPr marL="534988" lvl="1" indent="-354013">
              <a:spcBef>
                <a:spcPct val="10000"/>
              </a:spcBef>
              <a:buFont typeface="Wingdings"/>
              <a:buChar char="à"/>
              <a:defRPr/>
            </a:pPr>
            <a:r>
              <a:rPr lang="en-GB" sz="2400" i="1" dirty="0" smtClean="0">
                <a:solidFill>
                  <a:srgbClr val="92D050"/>
                </a:solidFill>
                <a:latin typeface="Calibri" pitchFamily="34" charset="0"/>
              </a:rPr>
              <a:t>updated information / TYNDP</a:t>
            </a:r>
          </a:p>
          <a:p>
            <a:pPr marL="534988" lvl="1" indent="-354013">
              <a:spcBef>
                <a:spcPct val="10000"/>
              </a:spcBef>
              <a:buFont typeface="Wingdings"/>
              <a:buChar char="à"/>
              <a:defRPr/>
            </a:pPr>
            <a:r>
              <a:rPr lang="en-GB" sz="2400" i="1" dirty="0" smtClean="0">
                <a:solidFill>
                  <a:srgbClr val="92D050"/>
                </a:solidFill>
                <a:latin typeface="Calibri" pitchFamily="34" charset="0"/>
                <a:sym typeface="Wingdings" pitchFamily="2" charset="2"/>
              </a:rPr>
              <a:t>More harmonization (with ENTSOG assistance)</a:t>
            </a:r>
          </a:p>
          <a:p>
            <a:pPr marL="534988" lvl="1" indent="-354013">
              <a:spcBef>
                <a:spcPct val="10000"/>
              </a:spcBef>
              <a:buFont typeface="Wingdings"/>
              <a:buChar char="à"/>
              <a:defRPr/>
            </a:pPr>
            <a:r>
              <a:rPr lang="en-GB" sz="2400" i="1" dirty="0" smtClean="0">
                <a:solidFill>
                  <a:srgbClr val="92D050"/>
                </a:solidFill>
                <a:latin typeface="Calibri" pitchFamily="34" charset="0"/>
              </a:rPr>
              <a:t>More communication/consultation</a:t>
            </a:r>
            <a:endParaRPr lang="en-GB" sz="2400" i="1" dirty="0">
              <a:solidFill>
                <a:srgbClr val="92D050"/>
              </a:solidFill>
              <a:latin typeface="Calibri" pitchFamily="34" charset="0"/>
            </a:endParaRPr>
          </a:p>
          <a:p>
            <a:pPr marL="534988" lvl="1" indent="-354013">
              <a:spcBef>
                <a:spcPct val="10000"/>
              </a:spcBef>
              <a:buFont typeface="Wingdings"/>
              <a:buChar char="à"/>
              <a:defRPr/>
            </a:pPr>
            <a:r>
              <a:rPr lang="en-GB" sz="2400" i="1" dirty="0" smtClean="0">
                <a:solidFill>
                  <a:srgbClr val="92D050"/>
                </a:solidFill>
                <a:latin typeface="Calibri" pitchFamily="34" charset="0"/>
              </a:rPr>
              <a:t>More comprehensive approach on the system needs and on remedies (projects)</a:t>
            </a:r>
          </a:p>
        </p:txBody>
      </p:sp>
      <p:sp>
        <p:nvSpPr>
          <p:cNvPr id="9" name="Espace réservé du contenu 2"/>
          <p:cNvSpPr txBox="1">
            <a:spLocks/>
          </p:cNvSpPr>
          <p:nvPr/>
        </p:nvSpPr>
        <p:spPr bwMode="auto">
          <a:xfrm>
            <a:off x="250825" y="3357563"/>
            <a:ext cx="8642350" cy="1295400"/>
          </a:xfrm>
          <a:prstGeom prst="rect">
            <a:avLst/>
          </a:prstGeom>
          <a:noFill/>
          <a:ln w="9525">
            <a:noFill/>
            <a:miter lim="800000"/>
            <a:headEnd/>
            <a:tailEnd/>
          </a:ln>
        </p:spPr>
        <p:txBody>
          <a:bodyPr/>
          <a:lstStyle/>
          <a:p>
            <a:pPr marL="77788" indent="-354013" algn="just">
              <a:spcBef>
                <a:spcPct val="10000"/>
              </a:spcBef>
              <a:defRPr/>
            </a:pPr>
            <a:r>
              <a:rPr lang="en-GB" sz="2000" b="1" i="1" dirty="0">
                <a:latin typeface="Calibri" pitchFamily="34" charset="0"/>
              </a:rPr>
              <a:t> </a:t>
            </a:r>
            <a:endParaRPr lang="en-GB" sz="2800" b="1" dirty="0">
              <a:solidFill>
                <a:srgbClr val="2A3C82"/>
              </a:solidFill>
              <a:latin typeface="Calibri" pitchFamily="34" charset="0"/>
            </a:endParaRPr>
          </a:p>
          <a:p>
            <a:pPr marL="342900" indent="-342900" algn="just">
              <a:spcBef>
                <a:spcPct val="10000"/>
              </a:spcBef>
              <a:buFont typeface="Arial" pitchFamily="34" charset="0"/>
              <a:buChar char="•"/>
              <a:defRPr/>
            </a:pPr>
            <a:endParaRPr lang="en-GB" sz="2400" b="1" dirty="0">
              <a:solidFill>
                <a:srgbClr val="2A3C82"/>
              </a:solidFill>
              <a:latin typeface="Calibri" pitchFamily="34" charset="0"/>
            </a:endParaRPr>
          </a:p>
          <a:p>
            <a:pPr marL="534988" lvl="1" indent="-354013">
              <a:spcBef>
                <a:spcPct val="10000"/>
              </a:spcBef>
              <a:defRPr/>
            </a:pPr>
            <a:endParaRPr lang="en-GB" sz="2000" b="1" dirty="0">
              <a:solidFill>
                <a:srgbClr val="2A3C82"/>
              </a:solidFill>
              <a:effectLst>
                <a:outerShdw blurRad="38100" dist="38100" dir="2700000" algn="tl">
                  <a:srgbClr val="C0C0C0"/>
                </a:outerShdw>
              </a:effectLst>
              <a:latin typeface="Calibri" pitchFamily="34" charset="0"/>
            </a:endParaRPr>
          </a:p>
          <a:p>
            <a:pPr marL="342900" indent="-342900">
              <a:spcBef>
                <a:spcPct val="10000"/>
              </a:spcBef>
              <a:buFont typeface="Arial" charset="0"/>
              <a:buNone/>
              <a:defRPr/>
            </a:pPr>
            <a:endParaRPr lang="en-GB" sz="2000" b="1" dirty="0">
              <a:solidFill>
                <a:srgbClr val="2A3C82"/>
              </a:solidFill>
              <a:latin typeface="Calibri" pitchFamily="34" charset="0"/>
            </a:endParaRPr>
          </a:p>
        </p:txBody>
      </p:sp>
      <p:sp>
        <p:nvSpPr>
          <p:cNvPr id="7176" name="Espace réservé du contenu 2"/>
          <p:cNvSpPr txBox="1">
            <a:spLocks/>
          </p:cNvSpPr>
          <p:nvPr/>
        </p:nvSpPr>
        <p:spPr bwMode="auto">
          <a:xfrm>
            <a:off x="251520" y="4869160"/>
            <a:ext cx="6769100" cy="1224136"/>
          </a:xfrm>
          <a:prstGeom prst="rect">
            <a:avLst/>
          </a:prstGeom>
          <a:noFill/>
          <a:ln w="9525">
            <a:noFill/>
            <a:miter lim="800000"/>
            <a:headEnd/>
            <a:tailEnd/>
          </a:ln>
        </p:spPr>
        <p:txBody>
          <a:bodyPr/>
          <a:lstStyle/>
          <a:p>
            <a:pPr marL="77788" indent="-354013" algn="just">
              <a:spcBef>
                <a:spcPct val="10000"/>
              </a:spcBef>
            </a:pPr>
            <a:r>
              <a:rPr lang="en-GB" i="1" dirty="0">
                <a:solidFill>
                  <a:srgbClr val="92D050"/>
                </a:solidFill>
              </a:rPr>
              <a:t>“The strategic concept of the </a:t>
            </a:r>
            <a:r>
              <a:rPr lang="en-GB" i="1" u="sng" dirty="0">
                <a:solidFill>
                  <a:srgbClr val="92D050"/>
                </a:solidFill>
              </a:rPr>
              <a:t>North-South Corridor in Western Europe</a:t>
            </a:r>
            <a:r>
              <a:rPr lang="en-GB" i="1" dirty="0">
                <a:solidFill>
                  <a:srgbClr val="92D050"/>
                </a:solidFill>
              </a:rPr>
              <a:t>, that is to better interconnect the Mediterranean area and thus supplies from Africa and the Northern supply Corridor with supplies from Norway and Russia.” (EC, EIP for 2020)</a:t>
            </a:r>
          </a:p>
        </p:txBody>
      </p:sp>
      <p:pic>
        <p:nvPicPr>
          <p:cNvPr id="7177" name="Picture 10" descr="C:\Users\CZ1055\Local\Document\GRIP\2013\TYNDP\frontpage.JPG"/>
          <p:cNvPicPr>
            <a:picLocks noChangeAspect="1" noChangeArrowheads="1"/>
          </p:cNvPicPr>
          <p:nvPr/>
        </p:nvPicPr>
        <p:blipFill>
          <a:blip r:embed="rId5" cstate="print"/>
          <a:srcRect/>
          <a:stretch>
            <a:fillRect/>
          </a:stretch>
        </p:blipFill>
        <p:spPr bwMode="auto">
          <a:xfrm>
            <a:off x="7164288" y="1988840"/>
            <a:ext cx="1677862" cy="2376364"/>
          </a:xfrm>
          <a:prstGeom prst="rect">
            <a:avLst/>
          </a:prstGeom>
          <a:noFill/>
          <a:ln w="9525">
            <a:noFill/>
            <a:miter lim="800000"/>
            <a:headEnd/>
            <a:tailEnd/>
          </a:ln>
        </p:spPr>
      </p:pic>
      <p:sp>
        <p:nvSpPr>
          <p:cNvPr id="10" name="Espace réservé du contenu 2"/>
          <p:cNvSpPr txBox="1">
            <a:spLocks/>
          </p:cNvSpPr>
          <p:nvPr/>
        </p:nvSpPr>
        <p:spPr bwMode="auto">
          <a:xfrm>
            <a:off x="179512" y="4365104"/>
            <a:ext cx="8640960" cy="504056"/>
          </a:xfrm>
          <a:prstGeom prst="rect">
            <a:avLst/>
          </a:prstGeom>
          <a:noFill/>
          <a:ln w="9525">
            <a:noFill/>
            <a:miter lim="800000"/>
            <a:headEnd/>
            <a:tailEnd/>
          </a:ln>
        </p:spPr>
        <p:txBody>
          <a:bodyPr/>
          <a:lstStyle/>
          <a:p>
            <a:pPr marL="342900" indent="-342900" algn="just">
              <a:spcBef>
                <a:spcPct val="10000"/>
              </a:spcBef>
              <a:buFont typeface="Arial" pitchFamily="34" charset="0"/>
              <a:buChar char="•"/>
              <a:defRPr/>
            </a:pPr>
            <a:r>
              <a:rPr lang="en-GB" sz="2400" b="1" dirty="0" smtClean="0">
                <a:solidFill>
                  <a:schemeClr val="tx2">
                    <a:lumMod val="60000"/>
                    <a:lumOff val="40000"/>
                  </a:schemeClr>
                </a:solidFill>
                <a:latin typeface="Calibri" pitchFamily="34" charset="0"/>
              </a:rPr>
              <a:t>EU energy policy, “Trans-European energy infrastructure” </a:t>
            </a:r>
            <a:r>
              <a:rPr lang="en-GB" sz="1400" dirty="0" smtClean="0">
                <a:solidFill>
                  <a:schemeClr val="tx2">
                    <a:lumMod val="60000"/>
                    <a:lumOff val="40000"/>
                  </a:schemeClr>
                </a:solidFill>
                <a:latin typeface="Calibri" pitchFamily="34" charset="0"/>
              </a:rPr>
              <a:t>(17/04/13)</a:t>
            </a:r>
            <a:endParaRPr lang="en-GB" sz="2400" dirty="0">
              <a:solidFill>
                <a:schemeClr val="tx2">
                  <a:lumMod val="60000"/>
                  <a:lumOff val="40000"/>
                </a:schemeClr>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4</a:t>
            </a:fld>
            <a:endParaRPr lang="en-GB" sz="1400">
              <a:solidFill>
                <a:srgbClr val="666666"/>
              </a:solidFill>
              <a:latin typeface="Calibri" pitchFamily="34" charset="0"/>
            </a:endParaRPr>
          </a:p>
        </p:txBody>
      </p:sp>
      <p:sp>
        <p:nvSpPr>
          <p:cNvPr id="33797" name="Content Placeholder 2"/>
          <p:cNvSpPr>
            <a:spLocks/>
          </p:cNvSpPr>
          <p:nvPr/>
        </p:nvSpPr>
        <p:spPr bwMode="auto">
          <a:xfrm>
            <a:off x="251520" y="764704"/>
            <a:ext cx="8640960" cy="4824412"/>
          </a:xfrm>
          <a:prstGeom prst="rect">
            <a:avLst/>
          </a:prstGeom>
          <a:noFill/>
          <a:ln w="9525">
            <a:noFill/>
            <a:miter lim="800000"/>
            <a:headEnd/>
            <a:tailEnd/>
          </a:ln>
        </p:spPr>
        <p:txBody>
          <a:bodyPr/>
          <a:lstStyle/>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ENTSOG </a:t>
            </a:r>
            <a:r>
              <a:rPr lang="en-GB" sz="2800" dirty="0">
                <a:solidFill>
                  <a:schemeClr val="tx2">
                    <a:lumMod val="60000"/>
                    <a:lumOff val="40000"/>
                  </a:schemeClr>
                </a:solidFill>
                <a:latin typeface="Calibri" pitchFamily="34" charset="0"/>
              </a:rPr>
              <a:t>TYNDP publication : 21</a:t>
            </a:r>
            <a:r>
              <a:rPr lang="en-GB" sz="2800" baseline="30000" dirty="0">
                <a:solidFill>
                  <a:schemeClr val="tx2">
                    <a:lumMod val="60000"/>
                    <a:lumOff val="40000"/>
                  </a:schemeClr>
                </a:solidFill>
                <a:latin typeface="Calibri" pitchFamily="34" charset="0"/>
              </a:rPr>
              <a:t>st</a:t>
            </a:r>
            <a:r>
              <a:rPr lang="en-GB" sz="2800" dirty="0">
                <a:solidFill>
                  <a:schemeClr val="tx2">
                    <a:lumMod val="60000"/>
                    <a:lumOff val="40000"/>
                  </a:schemeClr>
                </a:solidFill>
                <a:latin typeface="Calibri" pitchFamily="34" charset="0"/>
              </a:rPr>
              <a:t> February </a:t>
            </a:r>
            <a:r>
              <a:rPr lang="en-GB" sz="2800" dirty="0" smtClean="0">
                <a:solidFill>
                  <a:schemeClr val="tx2">
                    <a:lumMod val="60000"/>
                    <a:lumOff val="40000"/>
                  </a:schemeClr>
                </a:solidFill>
                <a:latin typeface="Calibri" pitchFamily="34" charset="0"/>
              </a:rPr>
              <a:t>2013</a:t>
            </a:r>
            <a:endParaRPr lang="en-GB" sz="2800" dirty="0">
              <a:solidFill>
                <a:schemeClr val="tx2">
                  <a:lumMod val="60000"/>
                  <a:lumOff val="40000"/>
                </a:schemeClr>
              </a:solidFill>
              <a:latin typeface="Calibri" pitchFamily="34" charset="0"/>
            </a:endParaRPr>
          </a:p>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Communication </a:t>
            </a:r>
            <a:r>
              <a:rPr lang="en-GB" sz="2800" dirty="0">
                <a:solidFill>
                  <a:schemeClr val="tx2">
                    <a:lumMod val="60000"/>
                    <a:lumOff val="40000"/>
                  </a:schemeClr>
                </a:solidFill>
                <a:latin typeface="Calibri" pitchFamily="34" charset="0"/>
              </a:rPr>
              <a:t>/ </a:t>
            </a:r>
            <a:r>
              <a:rPr lang="en-GB" sz="2800" dirty="0" smtClean="0">
                <a:solidFill>
                  <a:schemeClr val="tx2">
                    <a:lumMod val="60000"/>
                    <a:lumOff val="40000"/>
                  </a:schemeClr>
                </a:solidFill>
                <a:latin typeface="Calibri" pitchFamily="34" charset="0"/>
              </a:rPr>
              <a:t>consultation</a:t>
            </a:r>
          </a:p>
          <a:p>
            <a:pPr marL="981075" lvl="2" indent="-342900" eaLnBrk="0" hangingPunct="0">
              <a:spcBef>
                <a:spcPct val="20000"/>
              </a:spcBef>
              <a:buClr>
                <a:srgbClr val="2A3C82"/>
              </a:buClr>
              <a:buSzPct val="80000"/>
              <a:buFont typeface="Courier New" pitchFamily="49" charset="0"/>
              <a:buChar char="o"/>
              <a:defRPr/>
            </a:pPr>
            <a:r>
              <a:rPr lang="en-GB" sz="2400" dirty="0" smtClean="0">
                <a:solidFill>
                  <a:schemeClr val="tx2">
                    <a:lumMod val="60000"/>
                    <a:lumOff val="40000"/>
                  </a:schemeClr>
                </a:solidFill>
                <a:latin typeface="Calibri" pitchFamily="34" charset="0"/>
              </a:rPr>
              <a:t>Continuous and extensive consultation for identifying and updating projects and needs</a:t>
            </a:r>
            <a:endParaRPr lang="en-GB" sz="2400" dirty="0">
              <a:solidFill>
                <a:schemeClr val="tx2">
                  <a:lumMod val="60000"/>
                  <a:lumOff val="40000"/>
                </a:scheme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400" dirty="0">
                <a:solidFill>
                  <a:schemeClr val="tx2">
                    <a:lumMod val="60000"/>
                    <a:lumOff val="40000"/>
                  </a:schemeClr>
                </a:solidFill>
                <a:latin typeface="Calibri" pitchFamily="34" charset="0"/>
              </a:rPr>
              <a:t>GRI South meeting(s</a:t>
            </a:r>
            <a:r>
              <a:rPr lang="en-GB" sz="2400" dirty="0" smtClean="0">
                <a:solidFill>
                  <a:schemeClr val="tx2">
                    <a:lumMod val="60000"/>
                    <a:lumOff val="40000"/>
                  </a:schemeClr>
                </a:solidFill>
                <a:latin typeface="Calibri" pitchFamily="34" charset="0"/>
              </a:rPr>
              <a:t>): </a:t>
            </a:r>
            <a:r>
              <a:rPr lang="en-GB" sz="2400" dirty="0">
                <a:solidFill>
                  <a:schemeClr val="tx2">
                    <a:lumMod val="60000"/>
                    <a:lumOff val="40000"/>
                  </a:schemeClr>
                </a:solidFill>
                <a:latin typeface="Calibri" pitchFamily="34" charset="0"/>
              </a:rPr>
              <a:t>IG </a:t>
            </a:r>
            <a:r>
              <a:rPr lang="en-GB" sz="2400" dirty="0" smtClean="0">
                <a:solidFill>
                  <a:schemeClr val="tx2">
                    <a:lumMod val="60000"/>
                    <a:lumOff val="40000"/>
                  </a:schemeClr>
                </a:solidFill>
                <a:latin typeface="Calibri" pitchFamily="34" charset="0"/>
              </a:rPr>
              <a:t>&amp; </a:t>
            </a:r>
            <a:r>
              <a:rPr lang="en-GB" sz="2400" dirty="0">
                <a:solidFill>
                  <a:schemeClr val="tx2">
                    <a:lumMod val="60000"/>
                    <a:lumOff val="40000"/>
                  </a:schemeClr>
                </a:solidFill>
                <a:latin typeface="Calibri" pitchFamily="34" charset="0"/>
              </a:rPr>
              <a:t>SG </a:t>
            </a:r>
            <a:r>
              <a:rPr lang="en-GB" sz="2400" dirty="0" smtClean="0">
                <a:solidFill>
                  <a:schemeClr val="tx2">
                    <a:lumMod val="60000"/>
                    <a:lumOff val="40000"/>
                  </a:schemeClr>
                </a:solidFill>
                <a:latin typeface="Calibri" pitchFamily="34" charset="0"/>
              </a:rPr>
              <a:t>meetings (5)</a:t>
            </a:r>
            <a:endParaRPr lang="en-GB" sz="2000" dirty="0" smtClean="0">
              <a:solidFill>
                <a:schemeClr val="tx2">
                  <a:lumMod val="60000"/>
                  <a:lumOff val="40000"/>
                </a:scheme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400" dirty="0" smtClean="0">
                <a:solidFill>
                  <a:schemeClr val="tx2">
                    <a:lumMod val="60000"/>
                    <a:lumOff val="40000"/>
                  </a:schemeClr>
                </a:solidFill>
                <a:latin typeface="Calibri" pitchFamily="34" charset="0"/>
              </a:rPr>
              <a:t>ENTSOG WS : 26</a:t>
            </a:r>
            <a:r>
              <a:rPr lang="en-GB" sz="2400" baseline="30000" dirty="0" smtClean="0">
                <a:solidFill>
                  <a:schemeClr val="tx2">
                    <a:lumMod val="60000"/>
                    <a:lumOff val="40000"/>
                  </a:schemeClr>
                </a:solidFill>
                <a:latin typeface="Calibri" pitchFamily="34" charset="0"/>
              </a:rPr>
              <a:t>th</a:t>
            </a:r>
            <a:r>
              <a:rPr lang="en-GB" sz="2400" dirty="0" smtClean="0">
                <a:solidFill>
                  <a:schemeClr val="tx2">
                    <a:lumMod val="60000"/>
                    <a:lumOff val="40000"/>
                  </a:schemeClr>
                </a:solidFill>
                <a:latin typeface="Calibri" pitchFamily="34" charset="0"/>
              </a:rPr>
              <a:t> November </a:t>
            </a:r>
            <a:r>
              <a:rPr lang="en-GB" sz="2400" dirty="0" smtClean="0">
                <a:solidFill>
                  <a:schemeClr val="tx2">
                    <a:lumMod val="60000"/>
                    <a:lumOff val="40000"/>
                  </a:schemeClr>
                </a:solidFill>
                <a:latin typeface="Calibri" pitchFamily="34" charset="0"/>
                <a:sym typeface="Wingdings" pitchFamily="2" charset="2"/>
              </a:rPr>
              <a:t></a:t>
            </a:r>
            <a:r>
              <a:rPr lang="en-GB" sz="2400" dirty="0" smtClean="0">
                <a:solidFill>
                  <a:schemeClr val="tx2">
                    <a:lumMod val="60000"/>
                    <a:lumOff val="40000"/>
                  </a:schemeClr>
                </a:solidFill>
                <a:latin typeface="Calibri" pitchFamily="34" charset="0"/>
              </a:rPr>
              <a:t> Consultation document</a:t>
            </a:r>
          </a:p>
          <a:p>
            <a:pPr marL="981075" lvl="2" indent="-342900" eaLnBrk="0" hangingPunct="0">
              <a:spcBef>
                <a:spcPct val="20000"/>
              </a:spcBef>
              <a:buClr>
                <a:srgbClr val="2A3C82"/>
              </a:buClr>
              <a:buSzPct val="80000"/>
              <a:buFont typeface="Courier New" pitchFamily="49" charset="0"/>
              <a:buChar char="o"/>
              <a:defRPr/>
            </a:pPr>
            <a:r>
              <a:rPr lang="en-GB" sz="2400" dirty="0" smtClean="0">
                <a:solidFill>
                  <a:schemeClr val="tx2">
                    <a:lumMod val="60000"/>
                    <a:lumOff val="40000"/>
                  </a:schemeClr>
                </a:solidFill>
                <a:latin typeface="Calibri" pitchFamily="34" charset="0"/>
              </a:rPr>
              <a:t>Regulators: “Draft  GRIP”</a:t>
            </a:r>
            <a:endParaRPr lang="en-GB" sz="2800" dirty="0" smtClean="0">
              <a:solidFill>
                <a:schemeClr val="tx2">
                  <a:lumMod val="60000"/>
                  <a:lumOff val="40000"/>
                </a:schemeClr>
              </a:solidFill>
              <a:latin typeface="Calibri" pitchFamily="34" charset="0"/>
            </a:endParaRPr>
          </a:p>
          <a:p>
            <a:pPr marL="981075" lvl="2" indent="-342900" eaLnBrk="0" hangingPunct="0">
              <a:spcBef>
                <a:spcPct val="20000"/>
              </a:spcBef>
              <a:buClr>
                <a:srgbClr val="2A3C82"/>
              </a:buClr>
              <a:buSzPct val="80000"/>
              <a:buFont typeface="Courier New" pitchFamily="49" charset="0"/>
              <a:buChar char="o"/>
              <a:defRPr/>
            </a:pPr>
            <a:r>
              <a:rPr lang="en-GB" sz="2400" dirty="0" smtClean="0">
                <a:solidFill>
                  <a:schemeClr val="tx2">
                    <a:lumMod val="60000"/>
                    <a:lumOff val="40000"/>
                  </a:schemeClr>
                </a:solidFill>
                <a:latin typeface="Calibri" pitchFamily="34" charset="0"/>
              </a:rPr>
              <a:t>Feedbacks after publication</a:t>
            </a:r>
            <a:endParaRPr lang="en-GB" sz="2400" dirty="0">
              <a:solidFill>
                <a:schemeClr val="tx2">
                  <a:lumMod val="60000"/>
                  <a:lumOff val="40000"/>
                </a:schemeClr>
              </a:solidFill>
              <a:latin typeface="Calibri" pitchFamily="34" charset="0"/>
            </a:endParaRPr>
          </a:p>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“Draft GRIP” beginning of December</a:t>
            </a:r>
          </a:p>
          <a:p>
            <a:pPr marL="981075" lvl="2" indent="-342900" eaLnBrk="0" hangingPunct="0">
              <a:spcBef>
                <a:spcPct val="20000"/>
              </a:spcBef>
              <a:buClr>
                <a:srgbClr val="2A3C82"/>
              </a:buClr>
              <a:buSzPct val="80000"/>
              <a:buFont typeface="Courier New" pitchFamily="49" charset="0"/>
              <a:buChar char="o"/>
              <a:defRPr/>
            </a:pPr>
            <a:r>
              <a:rPr lang="en-GB" sz="2400" dirty="0" smtClean="0">
                <a:solidFill>
                  <a:schemeClr val="tx2">
                    <a:lumMod val="60000"/>
                    <a:lumOff val="40000"/>
                  </a:schemeClr>
                </a:solidFill>
                <a:latin typeface="Calibri" pitchFamily="34" charset="0"/>
              </a:rPr>
              <a:t>to finalize with last results/verifications </a:t>
            </a:r>
          </a:p>
          <a:p>
            <a:pPr marL="981075" lvl="2" indent="-342900" eaLnBrk="0" hangingPunct="0">
              <a:spcBef>
                <a:spcPct val="20000"/>
              </a:spcBef>
              <a:buClr>
                <a:srgbClr val="2A3C82"/>
              </a:buClr>
              <a:buSzPct val="80000"/>
              <a:buFont typeface="Courier New" pitchFamily="49" charset="0"/>
              <a:buChar char="o"/>
              <a:defRPr/>
            </a:pPr>
            <a:r>
              <a:rPr lang="en-GB" sz="2400" dirty="0" smtClean="0">
                <a:solidFill>
                  <a:schemeClr val="tx2">
                    <a:lumMod val="60000"/>
                    <a:lumOff val="40000"/>
                  </a:schemeClr>
                </a:solidFill>
                <a:latin typeface="Calibri" pitchFamily="34" charset="0"/>
              </a:rPr>
              <a:t>+ last feedbacks to introduce</a:t>
            </a:r>
          </a:p>
          <a:p>
            <a:pPr marL="523875" lvl="1" indent="-342900" eaLnBrk="0" hangingPunct="0">
              <a:spcBef>
                <a:spcPct val="20000"/>
              </a:spcBef>
              <a:buClr>
                <a:srgbClr val="2A3C82"/>
              </a:buClr>
              <a:buSzPct val="80000"/>
              <a:buFont typeface="Wingdings" pitchFamily="2" charset="2"/>
              <a:buChar char="q"/>
              <a:defRPr/>
            </a:pPr>
            <a:r>
              <a:rPr lang="en-GB" sz="2800" dirty="0" smtClean="0">
                <a:solidFill>
                  <a:schemeClr val="tx2">
                    <a:lumMod val="60000"/>
                    <a:lumOff val="40000"/>
                  </a:schemeClr>
                </a:solidFill>
                <a:latin typeface="Calibri" pitchFamily="34" charset="0"/>
              </a:rPr>
              <a:t>Publication </a:t>
            </a:r>
            <a:r>
              <a:rPr lang="en-GB" sz="2800" dirty="0">
                <a:solidFill>
                  <a:schemeClr val="tx2">
                    <a:lumMod val="60000"/>
                    <a:lumOff val="40000"/>
                  </a:schemeClr>
                </a:solidFill>
                <a:latin typeface="Calibri" pitchFamily="34" charset="0"/>
              </a:rPr>
              <a:t>: </a:t>
            </a:r>
            <a:r>
              <a:rPr lang="en-GB" sz="2800" dirty="0" smtClean="0">
                <a:solidFill>
                  <a:schemeClr val="tx2">
                    <a:lumMod val="60000"/>
                    <a:lumOff val="40000"/>
                  </a:schemeClr>
                </a:solidFill>
                <a:latin typeface="Calibri" pitchFamily="34" charset="0"/>
              </a:rPr>
              <a:t>January/February</a:t>
            </a:r>
            <a:r>
              <a:rPr lang="en-GB" sz="2400" dirty="0" smtClean="0">
                <a:solidFill>
                  <a:schemeClr val="tx2">
                    <a:lumMod val="60000"/>
                    <a:lumOff val="40000"/>
                  </a:schemeClr>
                </a:solidFill>
                <a:latin typeface="Calibri" pitchFamily="34" charset="0"/>
              </a:rPr>
              <a:t> 2014</a:t>
            </a:r>
            <a:endParaRPr lang="es-ES" sz="2800" dirty="0">
              <a:solidFill>
                <a:schemeClr val="tx2">
                  <a:lumMod val="60000"/>
                  <a:lumOff val="40000"/>
                </a:schemeClr>
              </a:solidFill>
              <a:effectLst>
                <a:outerShdw blurRad="38100" dist="38100" dir="2700000" algn="tl">
                  <a:srgbClr val="C0C0C0"/>
                </a:outerShdw>
              </a:effectLst>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a:solidFill>
                  <a:srgbClr val="2A3F82"/>
                </a:solidFill>
                <a:latin typeface="Calibri" pitchFamily="34" charset="0"/>
              </a:rPr>
              <a:t>Planning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5</a:t>
            </a:fld>
            <a:endParaRPr lang="en-GB" sz="1400">
              <a:solidFill>
                <a:srgbClr val="666666"/>
              </a:solidFill>
              <a:latin typeface="Calibri" pitchFamily="34" charset="0"/>
            </a:endParaRPr>
          </a:p>
        </p:txBody>
      </p:sp>
      <p:sp>
        <p:nvSpPr>
          <p:cNvPr id="33797" name="Content Placeholder 2"/>
          <p:cNvSpPr>
            <a:spLocks/>
          </p:cNvSpPr>
          <p:nvPr/>
        </p:nvSpPr>
        <p:spPr bwMode="auto">
          <a:xfrm>
            <a:off x="251520" y="1196752"/>
            <a:ext cx="8640960" cy="4896544"/>
          </a:xfrm>
          <a:prstGeom prst="rect">
            <a:avLst/>
          </a:prstGeom>
          <a:noFill/>
          <a:ln w="9525">
            <a:noFill/>
            <a:miter lim="800000"/>
            <a:headEnd/>
            <a:tailEnd/>
          </a:ln>
        </p:spPr>
        <p:txBody>
          <a:bodyPr/>
          <a:lstStyle/>
          <a:p>
            <a:r>
              <a:rPr lang="en-GB" dirty="0" smtClean="0"/>
              <a:t>All feedbacks are welcome. Questions are proposed below. </a:t>
            </a:r>
          </a:p>
          <a:p>
            <a:r>
              <a:rPr lang="en-GB" dirty="0" smtClean="0"/>
              <a:t>Answers to send to </a:t>
            </a:r>
            <a:r>
              <a:rPr lang="en-US" u="sng" dirty="0" smtClean="0">
                <a:hlinkClick r:id="rId3"/>
              </a:rPr>
              <a:t>Nathalie.cale@GRTgaz.com</a:t>
            </a:r>
            <a:r>
              <a:rPr lang="en-GB" dirty="0" smtClean="0"/>
              <a:t> by </a:t>
            </a:r>
            <a:r>
              <a:rPr lang="en-GB" b="1" dirty="0" smtClean="0"/>
              <a:t>05/01/2014.</a:t>
            </a:r>
            <a:r>
              <a:rPr lang="en-GB" dirty="0" smtClean="0"/>
              <a:t> </a:t>
            </a:r>
            <a:endParaRPr lang="fr-FR" dirty="0" smtClean="0"/>
          </a:p>
          <a:p>
            <a:r>
              <a:rPr lang="en-GB" dirty="0" smtClean="0"/>
              <a:t> </a:t>
            </a:r>
            <a:endParaRPr lang="fr-FR" sz="1400" dirty="0" smtClean="0"/>
          </a:p>
          <a:p>
            <a:r>
              <a:rPr lang="en-GB" b="1" dirty="0" smtClean="0"/>
              <a:t>Organisation and contact details:</a:t>
            </a:r>
            <a:endParaRPr lang="fr-FR" sz="1400" dirty="0" smtClean="0"/>
          </a:p>
          <a:p>
            <a:r>
              <a:rPr lang="en-GB" sz="1600" dirty="0" smtClean="0"/>
              <a:t>Company/Organisation Name:</a:t>
            </a:r>
            <a:endParaRPr lang="fr-FR" sz="1200" dirty="0" smtClean="0"/>
          </a:p>
          <a:p>
            <a:r>
              <a:rPr lang="en-GB" sz="1600" dirty="0" smtClean="0"/>
              <a:t>Contact person:</a:t>
            </a:r>
            <a:endParaRPr lang="fr-FR" sz="1200" dirty="0" smtClean="0"/>
          </a:p>
          <a:p>
            <a:r>
              <a:rPr lang="en-GB" sz="1600" dirty="0" smtClean="0"/>
              <a:t>E-mail: </a:t>
            </a:r>
            <a:endParaRPr lang="fr-FR" sz="1200" dirty="0" smtClean="0"/>
          </a:p>
          <a:p>
            <a:r>
              <a:rPr lang="en-GB" b="1" dirty="0" smtClean="0"/>
              <a:t>  </a:t>
            </a:r>
            <a:endParaRPr lang="fr-FR" sz="1200" dirty="0" smtClean="0"/>
          </a:p>
          <a:p>
            <a:r>
              <a:rPr lang="en-GB" b="1" dirty="0" smtClean="0"/>
              <a:t>Question 1:</a:t>
            </a:r>
            <a:r>
              <a:rPr lang="en-GB" dirty="0" smtClean="0"/>
              <a:t> </a:t>
            </a:r>
            <a:r>
              <a:rPr lang="en-GB" sz="1600" dirty="0" smtClean="0">
                <a:solidFill>
                  <a:schemeClr val="tx2">
                    <a:lumMod val="60000"/>
                    <a:lumOff val="40000"/>
                  </a:schemeClr>
                </a:solidFill>
              </a:rPr>
              <a:t>Do you consider useful the analysis developed in the </a:t>
            </a:r>
            <a:r>
              <a:rPr lang="en-GB" b="1" dirty="0" smtClean="0">
                <a:solidFill>
                  <a:schemeClr val="tx2">
                    <a:lumMod val="60000"/>
                    <a:lumOff val="40000"/>
                  </a:schemeClr>
                </a:solidFill>
              </a:rPr>
              <a:t>Supply &amp; Demand </a:t>
            </a:r>
            <a:r>
              <a:rPr lang="en-GB" sz="1600" dirty="0" smtClean="0">
                <a:solidFill>
                  <a:schemeClr val="tx2">
                    <a:lumMod val="60000"/>
                    <a:lumOff val="40000"/>
                  </a:schemeClr>
                </a:solidFill>
              </a:rPr>
              <a:t>chapters? Would you like to see included additional information/analysis in these chapters? </a:t>
            </a:r>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r>
            <a:br>
              <a:rPr lang="en-GB" b="1" dirty="0" smtClean="0"/>
            </a:br>
            <a:r>
              <a:rPr lang="en-GB" b="1" dirty="0" smtClean="0"/>
              <a:t> </a:t>
            </a:r>
            <a:endParaRPr lang="fr-FR" sz="1600" dirty="0" smtClean="0"/>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GRIP South – Consultation 1/4 </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6</a:t>
            </a:fld>
            <a:endParaRPr lang="en-GB" sz="1400">
              <a:solidFill>
                <a:srgbClr val="666666"/>
              </a:solidFill>
              <a:latin typeface="Calibri" pitchFamily="34" charset="0"/>
            </a:endParaRPr>
          </a:p>
        </p:txBody>
      </p:sp>
      <p:sp>
        <p:nvSpPr>
          <p:cNvPr id="33797" name="Content Placeholder 2"/>
          <p:cNvSpPr>
            <a:spLocks/>
          </p:cNvSpPr>
          <p:nvPr/>
        </p:nvSpPr>
        <p:spPr bwMode="auto">
          <a:xfrm>
            <a:off x="251520" y="1340768"/>
            <a:ext cx="8640960" cy="4608512"/>
          </a:xfrm>
          <a:prstGeom prst="rect">
            <a:avLst/>
          </a:prstGeom>
          <a:noFill/>
          <a:ln w="9525">
            <a:noFill/>
            <a:miter lim="800000"/>
            <a:headEnd/>
            <a:tailEnd/>
          </a:ln>
        </p:spPr>
        <p:txBody>
          <a:bodyPr/>
          <a:lstStyle/>
          <a:p>
            <a:r>
              <a:rPr lang="en-GB" b="1" dirty="0" smtClean="0"/>
              <a:t>Question 2:</a:t>
            </a:r>
            <a:r>
              <a:rPr lang="en-GB" dirty="0" smtClean="0"/>
              <a:t> </a:t>
            </a:r>
            <a:r>
              <a:rPr lang="en-GB" sz="1600" dirty="0" smtClean="0">
                <a:solidFill>
                  <a:schemeClr val="tx2">
                    <a:lumMod val="60000"/>
                    <a:lumOff val="40000"/>
                  </a:schemeClr>
                </a:solidFill>
              </a:rPr>
              <a:t>This GRIP incorporates updated </a:t>
            </a:r>
            <a:r>
              <a:rPr lang="en-GB" b="1" dirty="0" smtClean="0">
                <a:solidFill>
                  <a:schemeClr val="tx2">
                    <a:lumMod val="60000"/>
                    <a:lumOff val="40000"/>
                  </a:schemeClr>
                </a:solidFill>
              </a:rPr>
              <a:t>information on infrastructure projects </a:t>
            </a:r>
            <a:r>
              <a:rPr lang="en-GB" sz="1600" dirty="0" smtClean="0">
                <a:solidFill>
                  <a:schemeClr val="tx2">
                    <a:lumMod val="60000"/>
                    <a:lumOff val="40000"/>
                  </a:schemeClr>
                </a:solidFill>
              </a:rPr>
              <a:t>from TSO and third party projects. Do you consider it useful? What other information would you like to see?</a:t>
            </a:r>
            <a:endParaRPr lang="fr-FR" dirty="0" smtClean="0">
              <a:solidFill>
                <a:schemeClr val="tx2">
                  <a:lumMod val="60000"/>
                  <a:lumOff val="40000"/>
                </a:schemeClr>
              </a:solidFill>
            </a:endParaRPr>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Question 3:</a:t>
            </a:r>
            <a:r>
              <a:rPr lang="en-GB" dirty="0" smtClean="0"/>
              <a:t> </a:t>
            </a:r>
            <a:r>
              <a:rPr lang="en-GB" sz="1600" dirty="0" smtClean="0">
                <a:solidFill>
                  <a:schemeClr val="tx2">
                    <a:lumMod val="60000"/>
                    <a:lumOff val="40000"/>
                  </a:schemeClr>
                </a:solidFill>
              </a:rPr>
              <a:t>This GRIP has completed an </a:t>
            </a:r>
            <a:r>
              <a:rPr lang="en-GB" b="1" dirty="0" smtClean="0">
                <a:solidFill>
                  <a:schemeClr val="tx2">
                    <a:lumMod val="60000"/>
                    <a:lumOff val="40000"/>
                  </a:schemeClr>
                </a:solidFill>
              </a:rPr>
              <a:t>in-depth analysis of the gas system assessments realized in the ENTSOG TYNDP 2013-2022</a:t>
            </a:r>
            <a:r>
              <a:rPr lang="en-GB" sz="1600" dirty="0" smtClean="0">
                <a:solidFill>
                  <a:schemeClr val="tx2">
                    <a:lumMod val="60000"/>
                    <a:lumOff val="40000"/>
                  </a:schemeClr>
                </a:solidFill>
              </a:rPr>
              <a:t>. Do you think it’s useful? Do you think more sensitivity studies should be developed?</a:t>
            </a:r>
            <a:endParaRPr lang="fr-FR" dirty="0" smtClean="0">
              <a:solidFill>
                <a:schemeClr val="tx2">
                  <a:lumMod val="60000"/>
                  <a:lumOff val="40000"/>
                </a:schemeClr>
              </a:solidFill>
            </a:endParaRPr>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GRIP South – Consultation 2/4 </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7</a:t>
            </a:fld>
            <a:endParaRPr lang="en-GB" sz="1400">
              <a:solidFill>
                <a:srgbClr val="666666"/>
              </a:solidFill>
              <a:latin typeface="Calibri" pitchFamily="34" charset="0"/>
            </a:endParaRPr>
          </a:p>
        </p:txBody>
      </p:sp>
      <p:sp>
        <p:nvSpPr>
          <p:cNvPr id="33797" name="Content Placeholder 2"/>
          <p:cNvSpPr>
            <a:spLocks/>
          </p:cNvSpPr>
          <p:nvPr/>
        </p:nvSpPr>
        <p:spPr bwMode="auto">
          <a:xfrm>
            <a:off x="251520" y="1268760"/>
            <a:ext cx="8640960" cy="4680520"/>
          </a:xfrm>
          <a:prstGeom prst="rect">
            <a:avLst/>
          </a:prstGeom>
          <a:noFill/>
          <a:ln w="9525">
            <a:noFill/>
            <a:miter lim="800000"/>
            <a:headEnd/>
            <a:tailEnd/>
          </a:ln>
        </p:spPr>
        <p:txBody>
          <a:bodyPr/>
          <a:lstStyle/>
          <a:p>
            <a:r>
              <a:rPr lang="en-GB" b="1" dirty="0" smtClean="0"/>
              <a:t>Question 4:</a:t>
            </a:r>
            <a:r>
              <a:rPr lang="en-GB" dirty="0" smtClean="0"/>
              <a:t> </a:t>
            </a:r>
            <a:r>
              <a:rPr lang="en-GB" dirty="0" smtClean="0">
                <a:solidFill>
                  <a:schemeClr val="tx2">
                    <a:lumMod val="60000"/>
                    <a:lumOff val="40000"/>
                  </a:schemeClr>
                </a:solidFill>
              </a:rPr>
              <a:t>Are the additional assessments/analysis/information interesting and useful for better understanding of the gas network system needs? Are there any other analysis not addressed in the GRIP that should be included?</a:t>
            </a:r>
            <a:endParaRPr lang="fr-FR" dirty="0" smtClean="0">
              <a:solidFill>
                <a:schemeClr val="tx2">
                  <a:lumMod val="60000"/>
                  <a:lumOff val="40000"/>
                </a:schemeClr>
              </a:solidFill>
            </a:endParaRPr>
          </a:p>
          <a:p>
            <a:r>
              <a:rPr lang="en-GB" dirty="0" smtClean="0">
                <a:solidFill>
                  <a:schemeClr val="tx2">
                    <a:lumMod val="60000"/>
                    <a:lumOff val="40000"/>
                  </a:schemeClr>
                </a:solidFill>
              </a:rPr>
              <a:t> </a:t>
            </a:r>
            <a:endParaRPr lang="fr-FR" dirty="0" smtClean="0">
              <a:solidFill>
                <a:schemeClr val="tx2">
                  <a:lumMod val="60000"/>
                  <a:lumOff val="40000"/>
                </a:schemeClr>
              </a:solidFill>
            </a:endParaRPr>
          </a:p>
          <a:p>
            <a:r>
              <a:rPr lang="en-GB" b="1" dirty="0" smtClean="0"/>
              <a:t> </a:t>
            </a:r>
            <a:endParaRPr lang="fr-FR" sz="1600" dirty="0" smtClean="0"/>
          </a:p>
          <a:p>
            <a:r>
              <a:rPr lang="en-GB" b="1" dirty="0" smtClean="0"/>
              <a:t> </a:t>
            </a:r>
            <a:endParaRPr lang="fr-FR" sz="1600" dirty="0" smtClean="0"/>
          </a:p>
          <a:p>
            <a:r>
              <a:rPr lang="en-GB" b="1" dirty="0" smtClean="0"/>
              <a:t>  </a:t>
            </a:r>
            <a:endParaRPr lang="fr-FR" sz="1600" dirty="0" smtClean="0"/>
          </a:p>
          <a:p>
            <a:r>
              <a:rPr lang="en-GB" b="1" dirty="0" smtClean="0"/>
              <a:t> </a:t>
            </a:r>
            <a:endParaRPr lang="fr-FR" sz="1200" dirty="0" smtClean="0"/>
          </a:p>
          <a:p>
            <a:r>
              <a:rPr lang="en-GB" b="1" dirty="0" smtClean="0"/>
              <a:t> </a:t>
            </a:r>
            <a:endParaRPr lang="fr-FR" sz="1200" dirty="0" smtClean="0"/>
          </a:p>
          <a:p>
            <a:r>
              <a:rPr lang="en-GB" b="1" dirty="0" smtClean="0"/>
              <a:t>Question 5: </a:t>
            </a:r>
            <a:r>
              <a:rPr lang="en-US" dirty="0" smtClean="0">
                <a:solidFill>
                  <a:schemeClr val="tx2">
                    <a:lumMod val="60000"/>
                    <a:lumOff val="40000"/>
                  </a:schemeClr>
                </a:solidFill>
              </a:rPr>
              <a:t>Do </a:t>
            </a:r>
            <a:r>
              <a:rPr lang="en-US" dirty="0">
                <a:solidFill>
                  <a:schemeClr val="tx2">
                    <a:lumMod val="60000"/>
                    <a:lumOff val="40000"/>
                  </a:schemeClr>
                </a:solidFill>
              </a:rPr>
              <a:t>you think that a good level of market integration could be achieved into the Region and with the rest of Europe with the implementation of the projects answering to the needs identified in this GRIP? </a:t>
            </a:r>
            <a:endParaRPr lang="fr-FR" dirty="0" smtClean="0">
              <a:solidFill>
                <a:schemeClr val="tx2">
                  <a:lumMod val="60000"/>
                  <a:lumOff val="40000"/>
                </a:schemeClr>
              </a:solidFill>
            </a:endParaRPr>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r>
            <a:br>
              <a:rPr lang="en-GB" b="1" dirty="0" smtClean="0"/>
            </a:b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pPr marL="523875" lvl="1" indent="-342900" eaLnBrk="0" hangingPunct="0">
              <a:spcBef>
                <a:spcPct val="20000"/>
              </a:spcBef>
              <a:buClr>
                <a:srgbClr val="2A3C82"/>
              </a:buClr>
              <a:buSzPct val="80000"/>
              <a:buFont typeface="Wingdings" pitchFamily="2" charset="2"/>
              <a:buChar char="q"/>
              <a:defRPr/>
            </a:pPr>
            <a:endParaRPr lang="es-ES" sz="2800" dirty="0">
              <a:solidFill>
                <a:schemeClr val="tx2">
                  <a:lumMod val="60000"/>
                  <a:lumOff val="40000"/>
                </a:schemeClr>
              </a:solidFill>
              <a:effectLst>
                <a:outerShdw blurRad="38100" dist="38100" dir="2700000" algn="tl">
                  <a:srgbClr val="C0C0C0"/>
                </a:outerShdw>
              </a:effectLst>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GRIP South – Consultation 3/4 </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8</a:t>
            </a:fld>
            <a:endParaRPr lang="en-GB" sz="1400">
              <a:solidFill>
                <a:srgbClr val="666666"/>
              </a:solidFill>
              <a:latin typeface="Calibri" pitchFamily="34" charset="0"/>
            </a:endParaRPr>
          </a:p>
        </p:txBody>
      </p:sp>
      <p:sp>
        <p:nvSpPr>
          <p:cNvPr id="33797" name="Content Placeholder 2"/>
          <p:cNvSpPr>
            <a:spLocks/>
          </p:cNvSpPr>
          <p:nvPr/>
        </p:nvSpPr>
        <p:spPr bwMode="auto">
          <a:xfrm>
            <a:off x="251520" y="1196752"/>
            <a:ext cx="8640960" cy="4752528"/>
          </a:xfrm>
          <a:prstGeom prst="rect">
            <a:avLst/>
          </a:prstGeom>
          <a:noFill/>
          <a:ln w="9525">
            <a:noFill/>
            <a:miter lim="800000"/>
            <a:headEnd/>
            <a:tailEnd/>
          </a:ln>
        </p:spPr>
        <p:txBody>
          <a:bodyPr/>
          <a:lstStyle/>
          <a:p>
            <a:r>
              <a:rPr lang="en-GB" b="1" dirty="0" smtClean="0"/>
              <a:t>Question 6: </a:t>
            </a:r>
            <a:r>
              <a:rPr lang="en-GB" dirty="0" smtClean="0">
                <a:solidFill>
                  <a:schemeClr val="tx2">
                    <a:lumMod val="60000"/>
                    <a:lumOff val="40000"/>
                  </a:schemeClr>
                </a:solidFill>
              </a:rPr>
              <a:t>More generally, d</a:t>
            </a:r>
            <a:r>
              <a:rPr lang="en-GB" sz="1600" dirty="0" smtClean="0">
                <a:solidFill>
                  <a:schemeClr val="tx2">
                    <a:lumMod val="60000"/>
                    <a:lumOff val="40000"/>
                  </a:schemeClr>
                </a:solidFill>
              </a:rPr>
              <a:t>o you agree on the </a:t>
            </a:r>
            <a:r>
              <a:rPr lang="en-GB" b="1" dirty="0" smtClean="0">
                <a:solidFill>
                  <a:schemeClr val="tx2">
                    <a:lumMod val="60000"/>
                    <a:lumOff val="40000"/>
                  </a:schemeClr>
                </a:solidFill>
              </a:rPr>
              <a:t>key results</a:t>
            </a:r>
            <a:r>
              <a:rPr lang="en-GB" sz="1600" b="1" dirty="0" smtClean="0">
                <a:solidFill>
                  <a:schemeClr val="tx2">
                    <a:lumMod val="60000"/>
                    <a:lumOff val="40000"/>
                  </a:schemeClr>
                </a:solidFill>
              </a:rPr>
              <a:t> </a:t>
            </a:r>
            <a:r>
              <a:rPr lang="en-GB" sz="1600" dirty="0" smtClean="0">
                <a:solidFill>
                  <a:schemeClr val="tx2">
                    <a:lumMod val="60000"/>
                    <a:lumOff val="40000"/>
                  </a:schemeClr>
                </a:solidFill>
              </a:rPr>
              <a:t>obtained in the GRIP</a:t>
            </a:r>
            <a:r>
              <a:rPr lang="en-GB" sz="1400" dirty="0" smtClean="0">
                <a:solidFill>
                  <a:schemeClr val="tx2">
                    <a:lumMod val="60000"/>
                    <a:lumOff val="40000"/>
                  </a:schemeClr>
                </a:solidFill>
              </a:rPr>
              <a:t>? </a:t>
            </a:r>
            <a:endParaRPr lang="fr-FR" dirty="0" smtClean="0">
              <a:solidFill>
                <a:schemeClr val="tx2">
                  <a:lumMod val="60000"/>
                  <a:lumOff val="40000"/>
                </a:schemeClr>
              </a:solidFill>
            </a:endParaRPr>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p>
          <a:p>
            <a:endParaRPr lang="fr-FR" sz="1200" dirty="0" smtClean="0"/>
          </a:p>
          <a:p>
            <a:r>
              <a:rPr lang="en-US" b="1" dirty="0" smtClean="0"/>
              <a:t>Question 7: </a:t>
            </a:r>
            <a:r>
              <a:rPr lang="en-US" dirty="0" smtClean="0">
                <a:solidFill>
                  <a:schemeClr val="tx2">
                    <a:lumMod val="60000"/>
                    <a:lumOff val="40000"/>
                  </a:schemeClr>
                </a:solidFill>
              </a:rPr>
              <a:t>Which chapter, do you think, will be more useful/interesting and why? </a:t>
            </a:r>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Question 8: </a:t>
            </a:r>
            <a:r>
              <a:rPr lang="en-US" dirty="0" smtClean="0">
                <a:solidFill>
                  <a:schemeClr val="tx2">
                    <a:lumMod val="60000"/>
                    <a:lumOff val="40000"/>
                  </a:schemeClr>
                </a:solidFill>
              </a:rPr>
              <a:t>Do you have any further comments? </a:t>
            </a:r>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r>
              <a:rPr lang="en-GB" b="1" dirty="0" smtClean="0"/>
              <a:t> </a:t>
            </a:r>
            <a:endParaRPr lang="fr-FR" sz="1200" dirty="0" smtClean="0"/>
          </a:p>
          <a:p>
            <a:pPr marL="523875" lvl="1" indent="-342900" eaLnBrk="0" hangingPunct="0">
              <a:spcBef>
                <a:spcPct val="20000"/>
              </a:spcBef>
              <a:buClr>
                <a:srgbClr val="2A3C82"/>
              </a:buClr>
              <a:buSzPct val="80000"/>
              <a:buFont typeface="Wingdings" pitchFamily="2" charset="2"/>
              <a:buChar char="q"/>
              <a:defRPr/>
            </a:pPr>
            <a:endParaRPr lang="es-ES" sz="2800" dirty="0">
              <a:solidFill>
                <a:schemeClr val="tx2">
                  <a:lumMod val="60000"/>
                  <a:lumOff val="40000"/>
                </a:schemeClr>
              </a:solidFill>
              <a:effectLst>
                <a:outerShdw blurRad="38100" dist="38100" dir="2700000" algn="tl">
                  <a:srgbClr val="C0C0C0"/>
                </a:outerShdw>
              </a:effectLst>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GRIP South – Consultation 4/4 </a:t>
            </a:r>
            <a:endParaRPr lang="en-GB" sz="3200" b="1" dirty="0">
              <a:solidFill>
                <a:srgbClr val="2A3F82"/>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3"/>
          <p:cNvSpPr txBox="1">
            <a:spLocks noGrp="1"/>
          </p:cNvSpPr>
          <p:nvPr/>
        </p:nvSpPr>
        <p:spPr bwMode="auto">
          <a:xfrm>
            <a:off x="6553200" y="6356350"/>
            <a:ext cx="2133600" cy="365125"/>
          </a:xfrm>
          <a:prstGeom prst="rect">
            <a:avLst/>
          </a:prstGeom>
          <a:noFill/>
          <a:ln w="9525">
            <a:noFill/>
            <a:miter lim="800000"/>
            <a:headEnd/>
            <a:tailEnd/>
          </a:ln>
        </p:spPr>
        <p:txBody>
          <a:bodyPr/>
          <a:lstStyle/>
          <a:p>
            <a:pPr algn="r"/>
            <a:fld id="{D2A4FE3E-5BA3-4CF4-884D-914926019BEB}" type="slidenum">
              <a:rPr lang="en-GB" sz="1400">
                <a:solidFill>
                  <a:srgbClr val="666666"/>
                </a:solidFill>
                <a:latin typeface="Calibri" pitchFamily="34" charset="0"/>
              </a:rPr>
              <a:pPr algn="r"/>
              <a:t>9</a:t>
            </a:fld>
            <a:endParaRPr lang="en-GB" sz="1400">
              <a:solidFill>
                <a:srgbClr val="666666"/>
              </a:solidFill>
              <a:latin typeface="Calibri" pitchFamily="34" charset="0"/>
            </a:endParaRPr>
          </a:p>
        </p:txBody>
      </p:sp>
      <p:sp>
        <p:nvSpPr>
          <p:cNvPr id="8196" name="Titre 1"/>
          <p:cNvSpPr>
            <a:spLocks/>
          </p:cNvSpPr>
          <p:nvPr/>
        </p:nvSpPr>
        <p:spPr bwMode="auto">
          <a:xfrm>
            <a:off x="468313" y="115888"/>
            <a:ext cx="7761287" cy="752475"/>
          </a:xfrm>
          <a:prstGeom prst="rect">
            <a:avLst/>
          </a:prstGeom>
          <a:noFill/>
          <a:ln w="9525">
            <a:noFill/>
            <a:miter lim="800000"/>
            <a:headEnd/>
            <a:tailEnd/>
          </a:ln>
        </p:spPr>
        <p:txBody>
          <a:bodyPr/>
          <a:lstStyle/>
          <a:p>
            <a:pPr algn="ctr"/>
            <a:r>
              <a:rPr lang="en-GB" sz="3200" b="1" dirty="0" smtClean="0">
                <a:solidFill>
                  <a:srgbClr val="2A3F82"/>
                </a:solidFill>
                <a:latin typeface="Calibri" pitchFamily="34" charset="0"/>
              </a:rPr>
              <a:t>GRIP Workshop 26 November  – Feedback</a:t>
            </a:r>
            <a:endParaRPr lang="en-GB" sz="3200" b="1" dirty="0">
              <a:solidFill>
                <a:srgbClr val="2A3F82"/>
              </a:solidFill>
              <a:latin typeface="Calibri" pitchFamily="34" charset="0"/>
            </a:endParaRPr>
          </a:p>
        </p:txBody>
      </p:sp>
      <p:sp>
        <p:nvSpPr>
          <p:cNvPr id="5" name="7 CuadroTexto"/>
          <p:cNvSpPr txBox="1"/>
          <p:nvPr/>
        </p:nvSpPr>
        <p:spPr>
          <a:xfrm>
            <a:off x="395536" y="1052736"/>
            <a:ext cx="8496944" cy="49613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a:lnSpc>
                <a:spcPct val="110000"/>
              </a:lnSpc>
              <a:spcBef>
                <a:spcPts val="600"/>
              </a:spcBef>
              <a:spcAft>
                <a:spcPts val="600"/>
              </a:spcAft>
              <a:buFont typeface="Wingdings" panose="05000000000000000000" pitchFamily="2" charset="2"/>
              <a:buChar char="ü"/>
            </a:pPr>
            <a:r>
              <a:rPr lang="en-US" sz="1600" dirty="0" smtClean="0">
                <a:solidFill>
                  <a:schemeClr val="tx2">
                    <a:lumMod val="60000"/>
                    <a:lumOff val="40000"/>
                  </a:schemeClr>
                </a:solidFill>
              </a:rPr>
              <a:t>Presentation of the GRIP South : perimeter/objectives, detailed content, planning and consultation process</a:t>
            </a:r>
          </a:p>
          <a:p>
            <a:pPr marL="342900" indent="-342900" algn="just">
              <a:lnSpc>
                <a:spcPct val="110000"/>
              </a:lnSpc>
              <a:spcBef>
                <a:spcPts val="600"/>
              </a:spcBef>
              <a:spcAft>
                <a:spcPts val="600"/>
              </a:spcAft>
              <a:buFont typeface="Wingdings" panose="05000000000000000000" pitchFamily="2" charset="2"/>
              <a:buChar char="ü"/>
            </a:pPr>
            <a:r>
              <a:rPr lang="en-US" sz="1600" b="1" dirty="0" smtClean="0">
                <a:solidFill>
                  <a:schemeClr val="tx2">
                    <a:lumMod val="60000"/>
                    <a:lumOff val="40000"/>
                  </a:schemeClr>
                </a:solidFill>
              </a:rPr>
              <a:t>General positive assessment </a:t>
            </a:r>
            <a:r>
              <a:rPr lang="en-US" sz="1600" dirty="0" smtClean="0">
                <a:solidFill>
                  <a:schemeClr val="tx2">
                    <a:lumMod val="60000"/>
                    <a:lumOff val="40000"/>
                  </a:schemeClr>
                </a:solidFill>
              </a:rPr>
              <a:t>from the attending stakeholders</a:t>
            </a:r>
          </a:p>
          <a:p>
            <a:pPr marL="342900" indent="-342900" algn="just">
              <a:lnSpc>
                <a:spcPct val="110000"/>
              </a:lnSpc>
              <a:spcBef>
                <a:spcPts val="600"/>
              </a:spcBef>
              <a:spcAft>
                <a:spcPts val="600"/>
              </a:spcAft>
              <a:buFont typeface="Wingdings" panose="05000000000000000000" pitchFamily="2" charset="2"/>
              <a:buChar char="ü"/>
            </a:pPr>
            <a:r>
              <a:rPr lang="en-US" sz="1600" dirty="0" smtClean="0">
                <a:solidFill>
                  <a:schemeClr val="tx2">
                    <a:lumMod val="60000"/>
                    <a:lumOff val="40000"/>
                  </a:schemeClr>
                </a:solidFill>
              </a:rPr>
              <a:t>One question from the French NRA about the use of modeling in the studies</a:t>
            </a:r>
          </a:p>
          <a:p>
            <a:pPr marL="342900" indent="-342900" algn="just">
              <a:lnSpc>
                <a:spcPct val="110000"/>
              </a:lnSpc>
              <a:spcBef>
                <a:spcPts val="600"/>
              </a:spcBef>
              <a:spcAft>
                <a:spcPts val="600"/>
              </a:spcAft>
              <a:buFont typeface="Wingdings" panose="05000000000000000000" pitchFamily="2" charset="2"/>
              <a:buChar char="ü"/>
            </a:pPr>
            <a:r>
              <a:rPr lang="en-US" sz="1600" dirty="0" smtClean="0">
                <a:solidFill>
                  <a:schemeClr val="tx2">
                    <a:lumMod val="60000"/>
                    <a:lumOff val="40000"/>
                  </a:schemeClr>
                </a:solidFill>
              </a:rPr>
              <a:t>GRIP South answered :</a:t>
            </a:r>
          </a:p>
          <a:p>
            <a:pPr marL="800100" lvl="1" indent="-342900" algn="just">
              <a:lnSpc>
                <a:spcPct val="110000"/>
              </a:lnSpc>
              <a:spcBef>
                <a:spcPts val="600"/>
              </a:spcBef>
              <a:spcAft>
                <a:spcPts val="600"/>
              </a:spcAft>
              <a:buFont typeface="Wingdings" panose="05000000000000000000" pitchFamily="2" charset="2"/>
              <a:buChar char="ü"/>
            </a:pPr>
            <a:r>
              <a:rPr lang="en-US" sz="1600" dirty="0" smtClean="0">
                <a:solidFill>
                  <a:schemeClr val="tx2">
                    <a:lumMod val="60000"/>
                    <a:lumOff val="40000"/>
                  </a:schemeClr>
                </a:solidFill>
              </a:rPr>
              <a:t>in addition to the TYNDP’s simulations, </a:t>
            </a:r>
            <a:r>
              <a:rPr lang="en-US" sz="1600" dirty="0">
                <a:solidFill>
                  <a:schemeClr val="tx2">
                    <a:lumMod val="60000"/>
                    <a:lumOff val="40000"/>
                  </a:schemeClr>
                </a:solidFill>
              </a:rPr>
              <a:t>complimentary calculations were used in the current draft version.</a:t>
            </a:r>
          </a:p>
          <a:p>
            <a:pPr marL="800100" lvl="1" indent="-342900" algn="just">
              <a:lnSpc>
                <a:spcPct val="110000"/>
              </a:lnSpc>
              <a:spcBef>
                <a:spcPts val="600"/>
              </a:spcBef>
              <a:spcAft>
                <a:spcPts val="600"/>
              </a:spcAft>
              <a:buFont typeface="Wingdings" panose="05000000000000000000" pitchFamily="2" charset="2"/>
              <a:buChar char="ü"/>
            </a:pPr>
            <a:r>
              <a:rPr lang="en-US" sz="1600" dirty="0" smtClean="0">
                <a:solidFill>
                  <a:schemeClr val="tx2">
                    <a:lumMod val="60000"/>
                    <a:lumOff val="40000"/>
                  </a:schemeClr>
                </a:solidFill>
              </a:rPr>
              <a:t>using </a:t>
            </a:r>
            <a:r>
              <a:rPr lang="en-US" sz="1600" dirty="0" err="1" smtClean="0">
                <a:solidFill>
                  <a:schemeClr val="tx2">
                    <a:lumMod val="60000"/>
                    <a:lumOff val="40000"/>
                  </a:schemeClr>
                </a:solidFill>
              </a:rPr>
              <a:t>NeMo</a:t>
            </a:r>
            <a:r>
              <a:rPr lang="en-US" sz="1600" dirty="0" smtClean="0">
                <a:solidFill>
                  <a:schemeClr val="tx2">
                    <a:lumMod val="60000"/>
                    <a:lumOff val="40000"/>
                  </a:schemeClr>
                </a:solidFill>
              </a:rPr>
              <a:t> tool, sensibility simulations have been developed </a:t>
            </a:r>
            <a:r>
              <a:rPr lang="en-US" sz="1600" dirty="0">
                <a:solidFill>
                  <a:schemeClr val="tx2">
                    <a:lumMod val="60000"/>
                    <a:lumOff val="40000"/>
                  </a:schemeClr>
                </a:solidFill>
              </a:rPr>
              <a:t>for the GRIP South </a:t>
            </a:r>
            <a:r>
              <a:rPr lang="en-US" sz="1600" dirty="0" smtClean="0">
                <a:solidFill>
                  <a:schemeClr val="tx2">
                    <a:lumMod val="60000"/>
                    <a:lumOff val="40000"/>
                  </a:schemeClr>
                </a:solidFill>
              </a:rPr>
              <a:t>with and without some relevant projects in </a:t>
            </a:r>
            <a:r>
              <a:rPr lang="en-US" sz="1600" dirty="0">
                <a:solidFill>
                  <a:schemeClr val="tx2">
                    <a:lumMod val="60000"/>
                    <a:lumOff val="40000"/>
                  </a:schemeClr>
                </a:solidFill>
              </a:rPr>
              <a:t>the </a:t>
            </a:r>
            <a:r>
              <a:rPr lang="en-US" sz="1600" dirty="0" smtClean="0">
                <a:solidFill>
                  <a:schemeClr val="tx2">
                    <a:lumMod val="60000"/>
                    <a:lumOff val="40000"/>
                  </a:schemeClr>
                </a:solidFill>
              </a:rPr>
              <a:t>Region.</a:t>
            </a:r>
          </a:p>
          <a:p>
            <a:pPr marL="800100" lvl="1" indent="-342900" algn="just">
              <a:lnSpc>
                <a:spcPct val="110000"/>
              </a:lnSpc>
              <a:spcBef>
                <a:spcPts val="600"/>
              </a:spcBef>
              <a:spcAft>
                <a:spcPts val="600"/>
              </a:spcAft>
              <a:buFont typeface="Wingdings" panose="05000000000000000000" pitchFamily="2" charset="2"/>
              <a:buChar char="ü"/>
            </a:pPr>
            <a:r>
              <a:rPr lang="en-US" sz="1600" dirty="0" smtClean="0">
                <a:solidFill>
                  <a:schemeClr val="tx2">
                    <a:lumMod val="60000"/>
                    <a:lumOff val="40000"/>
                  </a:schemeClr>
                </a:solidFill>
              </a:rPr>
              <a:t>As the update of demand and projects shows no significant changes resulting in a comparable scenario </a:t>
            </a:r>
            <a:r>
              <a:rPr lang="en-US" sz="1600" dirty="0">
                <a:solidFill>
                  <a:schemeClr val="tx2">
                    <a:lumMod val="60000"/>
                    <a:lumOff val="40000"/>
                  </a:schemeClr>
                </a:solidFill>
              </a:rPr>
              <a:t>for the year </a:t>
            </a:r>
            <a:r>
              <a:rPr lang="en-US" sz="1600" dirty="0" smtClean="0">
                <a:solidFill>
                  <a:schemeClr val="tx2">
                    <a:lumMod val="60000"/>
                    <a:lumOff val="40000"/>
                  </a:schemeClr>
                </a:solidFill>
              </a:rPr>
              <a:t>horizon, the pillar results obtained in the TYNDP related to the Region are valid and robust.</a:t>
            </a:r>
          </a:p>
          <a:p>
            <a:pPr marL="800100" lvl="1" indent="-342900" algn="just">
              <a:lnSpc>
                <a:spcPct val="110000"/>
              </a:lnSpc>
              <a:spcBef>
                <a:spcPts val="600"/>
              </a:spcBef>
              <a:spcAft>
                <a:spcPts val="600"/>
              </a:spcAft>
              <a:buFont typeface="Wingdings" panose="05000000000000000000" pitchFamily="2" charset="2"/>
              <a:buChar char="ü"/>
            </a:pPr>
            <a:r>
              <a:rPr lang="en-US" sz="1600" dirty="0" smtClean="0">
                <a:solidFill>
                  <a:schemeClr val="tx2">
                    <a:lumMod val="60000"/>
                    <a:lumOff val="40000"/>
                  </a:schemeClr>
                </a:solidFill>
              </a:rPr>
              <a:t>The main simulations cases are being checked at ENTSOG level. The final GRIP South report will be tested/updated accordingly if necessary</a:t>
            </a:r>
            <a:r>
              <a:rPr lang="es-ES_tradnl" sz="1600" dirty="0" smtClean="0">
                <a:solidFill>
                  <a:schemeClr val="tx2">
                    <a:lumMod val="60000"/>
                    <a:lumOff val="40000"/>
                  </a:schemeClr>
                </a:solidFill>
              </a:rPr>
              <a:t>.  </a:t>
            </a:r>
            <a:endParaRPr lang="en-US" sz="1600" dirty="0" smtClean="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ENTSOG_ppt_template_10022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ENTSOG_ppt_template_100222">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D13B"/>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ACER-2015-17153</_dlc_DocId>
    <_dlc_DocIdUrl xmlns="985daa2e-53d8-4475-82b8-9c7d25324e34">
      <Url>http://extranet.acer.europa.eu/en/Gas/Regional_%20Intiatives/South_GRI/25th%20South%20IG/_layouts/DocIdRedir.aspx?ID=ACER-2015-17153</Url>
      <Description>ACER-2015-17153</Description>
    </_dlc_DocIdUrl>
    <ACER_Abstract xmlns="985daa2e-53d8-4475-82b8-9c7d25324e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9DD778B316E44D87941E679A99280A" ma:contentTypeVersion="21" ma:contentTypeDescription="Create a new document." ma:contentTypeScope="" ma:versionID="2b76328c85b7c0331681b4eccdf94bfb">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DDA655-77B9-4B89-911B-E61BD951A327}"/>
</file>

<file path=customXml/itemProps2.xml><?xml version="1.0" encoding="utf-8"?>
<ds:datastoreItem xmlns:ds="http://schemas.openxmlformats.org/officeDocument/2006/customXml" ds:itemID="{04BFC8BA-710C-4E79-A2CB-7B1A6265BA12}"/>
</file>

<file path=customXml/itemProps3.xml><?xml version="1.0" encoding="utf-8"?>
<ds:datastoreItem xmlns:ds="http://schemas.openxmlformats.org/officeDocument/2006/customXml" ds:itemID="{F6B21639-0968-4BFA-BC46-8EA9F9BCD031}"/>
</file>

<file path=customXml/itemProps4.xml><?xml version="1.0" encoding="utf-8"?>
<ds:datastoreItem xmlns:ds="http://schemas.openxmlformats.org/officeDocument/2006/customXml" ds:itemID="{D1A89E03-4FF7-4A99-8A9A-CB266C875F1C}"/>
</file>

<file path=docProps/app.xml><?xml version="1.0" encoding="utf-8"?>
<Properties xmlns="http://schemas.openxmlformats.org/officeDocument/2006/extended-properties" xmlns:vt="http://schemas.openxmlformats.org/officeDocument/2006/docPropsVTypes">
  <Template>ENTSOG_ppt_template_100222</Template>
  <TotalTime>14051</TotalTime>
  <Words>480</Words>
  <Application>Microsoft Office PowerPoint</Application>
  <PresentationFormat>Affichage à l'écran (4:3)</PresentationFormat>
  <Paragraphs>124</Paragraphs>
  <Slides>10</Slides>
  <Notes>10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3_ENTSOG_ppt_template_100222</vt:lpstr>
      <vt:lpstr> South Region  Second Edition</vt:lpstr>
      <vt:lpstr>Table of content </vt:lpstr>
      <vt:lpstr>Diapositive 3</vt:lpstr>
      <vt:lpstr>Diapositive 4</vt:lpstr>
      <vt:lpstr>Diapositive 5</vt:lpstr>
      <vt:lpstr>Diapositive 6</vt:lpstr>
      <vt:lpstr>Diapositive 7</vt:lpstr>
      <vt:lpstr>Diapositive 8</vt:lpstr>
      <vt:lpstr>Diapositive 9</vt:lpstr>
      <vt:lpstr>Diapositive 10</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European Network of TSOs</dc:title>
  <dc:creator>Andrea Cirlicova</dc:creator>
  <dc:description>Test file to explore size and formatting issues</dc:description>
  <cp:lastModifiedBy>KB2003</cp:lastModifiedBy>
  <cp:revision>828</cp:revision>
  <cp:lastPrinted>2011-01-20T18:13:28Z</cp:lastPrinted>
  <dcterms:created xsi:type="dcterms:W3CDTF">2010-02-22T09:21:19Z</dcterms:created>
  <dcterms:modified xsi:type="dcterms:W3CDTF">2013-12-10T16:12:50Z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0x010100579DD778B316E44D87941E679A99280A</vt:lpwstr>
  </property>
  <property fmtid="{D5CDD505-2E9C-101B-9397-08002B2CF9AE}" pid="3" name="_dlc_DocIdItemGuid">
    <vt:lpwstr>c6805ad9-00a9-41fa-a0e4-b2c95cb7c7b2</vt:lpwstr>
  </property>
</Properties>
</file>